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6" r:id="rId2"/>
    <p:sldId id="257" r:id="rId3"/>
  </p:sldIdLst>
  <p:sldSz cx="30243463" cy="42845038"/>
  <p:notesSz cx="6856413" cy="9666288"/>
  <p:defaultTextStyle>
    <a:defPPr>
      <a:defRPr lang="sv-SE"/>
    </a:defPPr>
    <a:lvl1pPr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1pPr>
    <a:lvl2pPr marL="544513" indent="-873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2pPr>
    <a:lvl3pPr marL="1090613" indent="-1762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3pPr>
    <a:lvl4pPr marL="1636713" indent="-2651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4pPr>
    <a:lvl5pPr marL="2182813" indent="-3540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5993" userDrawn="1">
          <p15:clr>
            <a:srgbClr val="A4A3A4"/>
          </p15:clr>
        </p15:guide>
        <p15:guide id="2" pos="14394" userDrawn="1">
          <p15:clr>
            <a:srgbClr val="A4A3A4"/>
          </p15:clr>
        </p15:guide>
        <p15:guide id="3" orient="horz" pos="4145" userDrawn="1">
          <p15:clr>
            <a:srgbClr val="A4A3A4"/>
          </p15:clr>
        </p15:guide>
        <p15:guide id="4" orient="horz" pos="5514" userDrawn="1">
          <p15:clr>
            <a:srgbClr val="A4A3A4"/>
          </p15:clr>
        </p15:guide>
        <p15:guide id="5" orient="horz" pos="7037" userDrawn="1">
          <p15:clr>
            <a:srgbClr val="A4A3A4"/>
          </p15:clr>
        </p15:guide>
      </p15:sldGuideLst>
    </p:ext>
    <p:ext uri="{2D200454-40CA-4A62-9FC3-DE9A4176ACB9}">
      <p15:notesGuideLst xmlns:p15="http://schemas.microsoft.com/office/powerpoint/2012/main">
        <p15:guide id="1" orient="horz" pos="3044" userDrawn="1">
          <p15:clr>
            <a:srgbClr val="A4A3A4"/>
          </p15:clr>
        </p15:guide>
        <p15:guide id="2"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908"/>
    <a:srgbClr val="EDF4F4"/>
    <a:srgbClr val="FFFFFF"/>
    <a:srgbClr val="4F0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4C835A-91E7-304B-B8F0-F25D9D95EC8A}" v="33" dt="2026-03-11T14:04:18.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5993"/>
        <p:guide pos="14394"/>
        <p:guide orient="horz" pos="4145"/>
        <p:guide orient="horz" pos="5514"/>
        <p:guide orient="horz" pos="7037"/>
      </p:guideLst>
    </p:cSldViewPr>
  </p:slideViewPr>
  <p:notesViewPr>
    <p:cSldViewPr snapToGrid="0">
      <p:cViewPr>
        <p:scale>
          <a:sx n="1" d="2"/>
          <a:sy n="1" d="2"/>
        </p:scale>
        <p:origin x="0" y="0"/>
      </p:cViewPr>
      <p:guideLst>
        <p:guide orient="horz" pos="3044"/>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arimon Giovannetti" userId="1cc94ae5-5342-4af5-bb76-4bc1b203dc74" providerId="ADAL" clId="{B1CCFAC6-C629-58F5-8E5C-53B6CC4AC838}"/>
    <pc:docChg chg="undo custSel mod modSld modMainMaster">
      <pc:chgData name="Laura Marimon Giovannetti" userId="1cc94ae5-5342-4af5-bb76-4bc1b203dc74" providerId="ADAL" clId="{B1CCFAC6-C629-58F5-8E5C-53B6CC4AC838}" dt="2026-03-11T14:06:26.709" v="559" actId="207"/>
      <pc:docMkLst>
        <pc:docMk/>
      </pc:docMkLst>
      <pc:sldChg chg="addSp delSp modSp mod">
        <pc:chgData name="Laura Marimon Giovannetti" userId="1cc94ae5-5342-4af5-bb76-4bc1b203dc74" providerId="ADAL" clId="{B1CCFAC6-C629-58F5-8E5C-53B6CC4AC838}" dt="2026-03-11T14:06:26.709" v="559" actId="207"/>
        <pc:sldMkLst>
          <pc:docMk/>
          <pc:sldMk cId="2188469658" sldId="256"/>
        </pc:sldMkLst>
        <pc:spChg chg="add mod">
          <ac:chgData name="Laura Marimon Giovannetti" userId="1cc94ae5-5342-4af5-bb76-4bc1b203dc74" providerId="ADAL" clId="{B1CCFAC6-C629-58F5-8E5C-53B6CC4AC838}" dt="2026-03-11T13:58:18.821" v="478" actId="20577"/>
          <ac:spMkLst>
            <pc:docMk/>
            <pc:sldMk cId="2188469658" sldId="256"/>
            <ac:spMk id="2" creationId="{0AC209BD-BF70-320C-F5FF-86047F9850FB}"/>
          </ac:spMkLst>
        </pc:spChg>
        <pc:spChg chg="add mod">
          <ac:chgData name="Laura Marimon Giovannetti" userId="1cc94ae5-5342-4af5-bb76-4bc1b203dc74" providerId="ADAL" clId="{B1CCFAC6-C629-58F5-8E5C-53B6CC4AC838}" dt="2026-03-11T13:57:10.386" v="416"/>
          <ac:spMkLst>
            <pc:docMk/>
            <pc:sldMk cId="2188469658" sldId="256"/>
            <ac:spMk id="3" creationId="{5AAA3BE3-1149-25FC-72EC-88F7F9D4BEA8}"/>
          </ac:spMkLst>
        </pc:spChg>
        <pc:spChg chg="mod">
          <ac:chgData name="Laura Marimon Giovannetti" userId="1cc94ae5-5342-4af5-bb76-4bc1b203dc74" providerId="ADAL" clId="{B1CCFAC6-C629-58F5-8E5C-53B6CC4AC838}" dt="2026-03-11T13:55:34.347" v="404" actId="790"/>
          <ac:spMkLst>
            <pc:docMk/>
            <pc:sldMk cId="2188469658" sldId="256"/>
            <ac:spMk id="4" creationId="{1823B1CF-78F1-DF7B-CCEB-B74E39AAC205}"/>
          </ac:spMkLst>
        </pc:spChg>
        <pc:spChg chg="add del mod">
          <ac:chgData name="Laura Marimon Giovannetti" userId="1cc94ae5-5342-4af5-bb76-4bc1b203dc74" providerId="ADAL" clId="{B1CCFAC6-C629-58F5-8E5C-53B6CC4AC838}" dt="2026-03-11T13:59:41.722" v="539" actId="478"/>
          <ac:spMkLst>
            <pc:docMk/>
            <pc:sldMk cId="2188469658" sldId="256"/>
            <ac:spMk id="5" creationId="{BC2EC554-1E3B-8C25-34D0-CDF97B360F63}"/>
          </ac:spMkLst>
        </pc:spChg>
        <pc:spChg chg="add mod">
          <ac:chgData name="Laura Marimon Giovannetti" userId="1cc94ae5-5342-4af5-bb76-4bc1b203dc74" providerId="ADAL" clId="{B1CCFAC6-C629-58F5-8E5C-53B6CC4AC838}" dt="2026-03-11T13:55:34.347" v="404" actId="790"/>
          <ac:spMkLst>
            <pc:docMk/>
            <pc:sldMk cId="2188469658" sldId="256"/>
            <ac:spMk id="6" creationId="{BC80314E-7773-CF14-8441-367E64465E73}"/>
          </ac:spMkLst>
        </pc:spChg>
        <pc:spChg chg="add mod">
          <ac:chgData name="Laura Marimon Giovannetti" userId="1cc94ae5-5342-4af5-bb76-4bc1b203dc74" providerId="ADAL" clId="{B1CCFAC6-C629-58F5-8E5C-53B6CC4AC838}" dt="2026-03-11T13:57:50.387" v="422" actId="693"/>
          <ac:spMkLst>
            <pc:docMk/>
            <pc:sldMk cId="2188469658" sldId="256"/>
            <ac:spMk id="9" creationId="{D0C5CFD3-5905-C817-03C3-C72E8585C384}"/>
          </ac:spMkLst>
        </pc:spChg>
        <pc:spChg chg="add mod">
          <ac:chgData name="Laura Marimon Giovannetti" userId="1cc94ae5-5342-4af5-bb76-4bc1b203dc74" providerId="ADAL" clId="{B1CCFAC6-C629-58F5-8E5C-53B6CC4AC838}" dt="2026-03-11T13:59:41.722" v="539" actId="478"/>
          <ac:spMkLst>
            <pc:docMk/>
            <pc:sldMk cId="2188469658" sldId="256"/>
            <ac:spMk id="10" creationId="{F04DE10F-20F9-081A-8AF6-761DEE53B1A3}"/>
          </ac:spMkLst>
        </pc:spChg>
        <pc:spChg chg="mod">
          <ac:chgData name="Laura Marimon Giovannetti" userId="1cc94ae5-5342-4af5-bb76-4bc1b203dc74" providerId="ADAL" clId="{B1CCFAC6-C629-58F5-8E5C-53B6CC4AC838}" dt="2026-03-11T13:59:05.228" v="535" actId="113"/>
          <ac:spMkLst>
            <pc:docMk/>
            <pc:sldMk cId="2188469658" sldId="256"/>
            <ac:spMk id="11" creationId="{E93D938C-1C97-C8B0-0A89-A473F777DEB4}"/>
          </ac:spMkLst>
        </pc:spChg>
        <pc:spChg chg="mod">
          <ac:chgData name="Laura Marimon Giovannetti" userId="1cc94ae5-5342-4af5-bb76-4bc1b203dc74" providerId="ADAL" clId="{B1CCFAC6-C629-58F5-8E5C-53B6CC4AC838}" dt="2026-03-11T13:55:34.347" v="404" actId="790"/>
          <ac:spMkLst>
            <pc:docMk/>
            <pc:sldMk cId="2188469658" sldId="256"/>
            <ac:spMk id="13" creationId="{20A06A05-FE9A-3ED3-86CA-8C801CD9A5BA}"/>
          </ac:spMkLst>
        </pc:spChg>
        <pc:spChg chg="mod">
          <ac:chgData name="Laura Marimon Giovannetti" userId="1cc94ae5-5342-4af5-bb76-4bc1b203dc74" providerId="ADAL" clId="{B1CCFAC6-C629-58F5-8E5C-53B6CC4AC838}" dt="2026-03-11T14:06:26.709" v="559" actId="207"/>
          <ac:spMkLst>
            <pc:docMk/>
            <pc:sldMk cId="2188469658" sldId="256"/>
            <ac:spMk id="39" creationId="{E58521C9-356C-801A-AA77-29791FD97397}"/>
          </ac:spMkLst>
        </pc:spChg>
        <pc:spChg chg="mod">
          <ac:chgData name="Laura Marimon Giovannetti" userId="1cc94ae5-5342-4af5-bb76-4bc1b203dc74" providerId="ADAL" clId="{B1CCFAC6-C629-58F5-8E5C-53B6CC4AC838}" dt="2026-03-11T13:55:34.347" v="404" actId="790"/>
          <ac:spMkLst>
            <pc:docMk/>
            <pc:sldMk cId="2188469658" sldId="256"/>
            <ac:spMk id="40" creationId="{80B370A2-67F8-5F8A-59C0-79439F8EFC29}"/>
          </ac:spMkLst>
        </pc:spChg>
        <pc:spChg chg="mod">
          <ac:chgData name="Laura Marimon Giovannetti" userId="1cc94ae5-5342-4af5-bb76-4bc1b203dc74" providerId="ADAL" clId="{B1CCFAC6-C629-58F5-8E5C-53B6CC4AC838}" dt="2026-03-11T13:55:34.347" v="404" actId="790"/>
          <ac:spMkLst>
            <pc:docMk/>
            <pc:sldMk cId="2188469658" sldId="256"/>
            <ac:spMk id="42" creationId="{FC0D3F11-9A2D-051C-9107-78B2C92C5EA2}"/>
          </ac:spMkLst>
        </pc:spChg>
        <pc:spChg chg="mod">
          <ac:chgData name="Laura Marimon Giovannetti" userId="1cc94ae5-5342-4af5-bb76-4bc1b203dc74" providerId="ADAL" clId="{B1CCFAC6-C629-58F5-8E5C-53B6CC4AC838}" dt="2026-03-11T13:55:34.347" v="404" actId="790"/>
          <ac:spMkLst>
            <pc:docMk/>
            <pc:sldMk cId="2188469658" sldId="256"/>
            <ac:spMk id="43" creationId="{EA6CC313-BCAC-3C95-C633-533584148E70}"/>
          </ac:spMkLst>
        </pc:spChg>
        <pc:spChg chg="mod">
          <ac:chgData name="Laura Marimon Giovannetti" userId="1cc94ae5-5342-4af5-bb76-4bc1b203dc74" providerId="ADAL" clId="{B1CCFAC6-C629-58F5-8E5C-53B6CC4AC838}" dt="2026-03-11T13:55:34.347" v="404" actId="790"/>
          <ac:spMkLst>
            <pc:docMk/>
            <pc:sldMk cId="2188469658" sldId="256"/>
            <ac:spMk id="44" creationId="{0C2164DA-B73F-B8F1-887B-9BABC56FBE90}"/>
          </ac:spMkLst>
        </pc:spChg>
        <pc:picChg chg="mod">
          <ac:chgData name="Laura Marimon Giovannetti" userId="1cc94ae5-5342-4af5-bb76-4bc1b203dc74" providerId="ADAL" clId="{B1CCFAC6-C629-58F5-8E5C-53B6CC4AC838}" dt="2026-02-20T13:27:46.233" v="6" actId="1038"/>
          <ac:picMkLst>
            <pc:docMk/>
            <pc:sldMk cId="2188469658" sldId="256"/>
            <ac:picMk id="22" creationId="{8A37E306-24CA-7719-ECB7-B85A646938BB}"/>
          </ac:picMkLst>
        </pc:picChg>
      </pc:sldChg>
      <pc:sldChg chg="addSp delSp modSp mod">
        <pc:chgData name="Laura Marimon Giovannetti" userId="1cc94ae5-5342-4af5-bb76-4bc1b203dc74" providerId="ADAL" clId="{B1CCFAC6-C629-58F5-8E5C-53B6CC4AC838}" dt="2026-03-11T14:03:07.514" v="549"/>
        <pc:sldMkLst>
          <pc:docMk/>
          <pc:sldMk cId="1535026693" sldId="257"/>
        </pc:sldMkLst>
        <pc:spChg chg="mod">
          <ac:chgData name="Laura Marimon Giovannetti" userId="1cc94ae5-5342-4af5-bb76-4bc1b203dc74" providerId="ADAL" clId="{B1CCFAC6-C629-58F5-8E5C-53B6CC4AC838}" dt="2026-03-11T13:55:34.347" v="404" actId="790"/>
          <ac:spMkLst>
            <pc:docMk/>
            <pc:sldMk cId="1535026693" sldId="257"/>
            <ac:spMk id="2" creationId="{523E75C4-A252-0462-B7CD-923E2653B6F4}"/>
          </ac:spMkLst>
        </pc:spChg>
        <pc:spChg chg="mod">
          <ac:chgData name="Laura Marimon Giovannetti" userId="1cc94ae5-5342-4af5-bb76-4bc1b203dc74" providerId="ADAL" clId="{B1CCFAC6-C629-58F5-8E5C-53B6CC4AC838}" dt="2026-03-11T13:55:34.347" v="404" actId="790"/>
          <ac:spMkLst>
            <pc:docMk/>
            <pc:sldMk cId="1535026693" sldId="257"/>
            <ac:spMk id="3" creationId="{6899D723-8592-9C11-3AA0-478DC9D74A84}"/>
          </ac:spMkLst>
        </pc:spChg>
        <pc:spChg chg="mod">
          <ac:chgData name="Laura Marimon Giovannetti" userId="1cc94ae5-5342-4af5-bb76-4bc1b203dc74" providerId="ADAL" clId="{B1CCFAC6-C629-58F5-8E5C-53B6CC4AC838}" dt="2026-03-11T13:55:34.347" v="404" actId="790"/>
          <ac:spMkLst>
            <pc:docMk/>
            <pc:sldMk cId="1535026693" sldId="257"/>
            <ac:spMk id="5" creationId="{C04529C2-BE0A-9925-7599-12F299F332A7}"/>
          </ac:spMkLst>
        </pc:spChg>
        <pc:spChg chg="mod">
          <ac:chgData name="Laura Marimon Giovannetti" userId="1cc94ae5-5342-4af5-bb76-4bc1b203dc74" providerId="ADAL" clId="{B1CCFAC6-C629-58F5-8E5C-53B6CC4AC838}" dt="2026-03-11T13:55:34.347" v="404" actId="790"/>
          <ac:spMkLst>
            <pc:docMk/>
            <pc:sldMk cId="1535026693" sldId="257"/>
            <ac:spMk id="7" creationId="{D028B5F8-BA0C-A867-E448-0D929B480869}"/>
          </ac:spMkLst>
        </pc:spChg>
        <pc:spChg chg="mod">
          <ac:chgData name="Laura Marimon Giovannetti" userId="1cc94ae5-5342-4af5-bb76-4bc1b203dc74" providerId="ADAL" clId="{B1CCFAC6-C629-58F5-8E5C-53B6CC4AC838}" dt="2026-03-11T13:55:34.347" v="404" actId="790"/>
          <ac:spMkLst>
            <pc:docMk/>
            <pc:sldMk cId="1535026693" sldId="257"/>
            <ac:spMk id="8" creationId="{463EC703-0173-1D8C-BA8A-5B9CE162925A}"/>
          </ac:spMkLst>
        </pc:spChg>
        <pc:spChg chg="mod">
          <ac:chgData name="Laura Marimon Giovannetti" userId="1cc94ae5-5342-4af5-bb76-4bc1b203dc74" providerId="ADAL" clId="{B1CCFAC6-C629-58F5-8E5C-53B6CC4AC838}" dt="2026-03-11T13:55:34.347" v="404" actId="790"/>
          <ac:spMkLst>
            <pc:docMk/>
            <pc:sldMk cId="1535026693" sldId="257"/>
            <ac:spMk id="9" creationId="{AA6B41FD-39DE-C8BF-7220-5B4CA6C814A1}"/>
          </ac:spMkLst>
        </pc:spChg>
        <pc:spChg chg="mod">
          <ac:chgData name="Laura Marimon Giovannetti" userId="1cc94ae5-5342-4af5-bb76-4bc1b203dc74" providerId="ADAL" clId="{B1CCFAC6-C629-58F5-8E5C-53B6CC4AC838}" dt="2026-03-11T13:55:34.347" v="404" actId="790"/>
          <ac:spMkLst>
            <pc:docMk/>
            <pc:sldMk cId="1535026693" sldId="257"/>
            <ac:spMk id="10" creationId="{CA95331F-CB1F-FEB2-AC48-3547CA476BE4}"/>
          </ac:spMkLst>
        </pc:spChg>
        <pc:spChg chg="mod">
          <ac:chgData name="Laura Marimon Giovannetti" userId="1cc94ae5-5342-4af5-bb76-4bc1b203dc74" providerId="ADAL" clId="{B1CCFAC6-C629-58F5-8E5C-53B6CC4AC838}" dt="2026-03-11T13:55:34.347" v="404" actId="790"/>
          <ac:spMkLst>
            <pc:docMk/>
            <pc:sldMk cId="1535026693" sldId="257"/>
            <ac:spMk id="12" creationId="{39A326F8-B2B4-5191-73BC-FEE3D63A633C}"/>
          </ac:spMkLst>
        </pc:spChg>
        <pc:spChg chg="mod">
          <ac:chgData name="Laura Marimon Giovannetti" userId="1cc94ae5-5342-4af5-bb76-4bc1b203dc74" providerId="ADAL" clId="{B1CCFAC6-C629-58F5-8E5C-53B6CC4AC838}" dt="2026-02-24T08:27:32.132" v="252" actId="1076"/>
          <ac:spMkLst>
            <pc:docMk/>
            <pc:sldMk cId="1535026693" sldId="257"/>
            <ac:spMk id="13" creationId="{6B62506C-4DCB-C7FD-F6A2-A76ED7786F36}"/>
          </ac:spMkLst>
        </pc:spChg>
        <pc:spChg chg="mod">
          <ac:chgData name="Laura Marimon Giovannetti" userId="1cc94ae5-5342-4af5-bb76-4bc1b203dc74" providerId="ADAL" clId="{B1CCFAC6-C629-58F5-8E5C-53B6CC4AC838}" dt="2026-03-11T13:55:34.347" v="404" actId="790"/>
          <ac:spMkLst>
            <pc:docMk/>
            <pc:sldMk cId="1535026693" sldId="257"/>
            <ac:spMk id="14" creationId="{81C9E715-A07E-B4A7-9833-56607ACB77CF}"/>
          </ac:spMkLst>
        </pc:spChg>
        <pc:spChg chg="mod">
          <ac:chgData name="Laura Marimon Giovannetti" userId="1cc94ae5-5342-4af5-bb76-4bc1b203dc74" providerId="ADAL" clId="{B1CCFAC6-C629-58F5-8E5C-53B6CC4AC838}" dt="2026-03-11T13:55:34.347" v="404" actId="790"/>
          <ac:spMkLst>
            <pc:docMk/>
            <pc:sldMk cId="1535026693" sldId="257"/>
            <ac:spMk id="15" creationId="{54EBFC61-5541-69E5-3F2B-232C442840A9}"/>
          </ac:spMkLst>
        </pc:spChg>
        <pc:spChg chg="add del mod">
          <ac:chgData name="Laura Marimon Giovannetti" userId="1cc94ae5-5342-4af5-bb76-4bc1b203dc74" providerId="ADAL" clId="{B1CCFAC6-C629-58F5-8E5C-53B6CC4AC838}" dt="2026-03-11T13:59:55.937" v="541" actId="478"/>
          <ac:spMkLst>
            <pc:docMk/>
            <pc:sldMk cId="1535026693" sldId="257"/>
            <ac:spMk id="16" creationId="{AF4AC7A0-52FE-404C-3257-F75B16CD0522}"/>
          </ac:spMkLst>
        </pc:spChg>
        <pc:spChg chg="add mod">
          <ac:chgData name="Laura Marimon Giovannetti" userId="1cc94ae5-5342-4af5-bb76-4bc1b203dc74" providerId="ADAL" clId="{B1CCFAC6-C629-58F5-8E5C-53B6CC4AC838}" dt="2026-03-11T13:57:14.526" v="417"/>
          <ac:spMkLst>
            <pc:docMk/>
            <pc:sldMk cId="1535026693" sldId="257"/>
            <ac:spMk id="17" creationId="{CCD6F8B8-B773-4367-CD8E-7F77A06E85F5}"/>
          </ac:spMkLst>
        </pc:spChg>
        <pc:spChg chg="add del mod">
          <ac:chgData name="Laura Marimon Giovannetti" userId="1cc94ae5-5342-4af5-bb76-4bc1b203dc74" providerId="ADAL" clId="{B1CCFAC6-C629-58F5-8E5C-53B6CC4AC838}" dt="2026-03-11T13:59:28.305" v="536" actId="478"/>
          <ac:spMkLst>
            <pc:docMk/>
            <pc:sldMk cId="1535026693" sldId="257"/>
            <ac:spMk id="18" creationId="{3280AE39-CD79-5B1D-9AA0-37D6FB52B511}"/>
          </ac:spMkLst>
        </pc:spChg>
        <pc:spChg chg="add mod">
          <ac:chgData name="Laura Marimon Giovannetti" userId="1cc94ae5-5342-4af5-bb76-4bc1b203dc74" providerId="ADAL" clId="{B1CCFAC6-C629-58F5-8E5C-53B6CC4AC838}" dt="2026-03-11T13:59:28.305" v="536" actId="478"/>
          <ac:spMkLst>
            <pc:docMk/>
            <pc:sldMk cId="1535026693" sldId="257"/>
            <ac:spMk id="20" creationId="{98359764-686C-7605-5AE8-C9D99911A365}"/>
          </ac:spMkLst>
        </pc:spChg>
        <pc:spChg chg="add del mod">
          <ac:chgData name="Laura Marimon Giovannetti" userId="1cc94ae5-5342-4af5-bb76-4bc1b203dc74" providerId="ADAL" clId="{B1CCFAC6-C629-58F5-8E5C-53B6CC4AC838}" dt="2026-03-11T14:03:07.514" v="549"/>
          <ac:spMkLst>
            <pc:docMk/>
            <pc:sldMk cId="1535026693" sldId="257"/>
            <ac:spMk id="21" creationId="{E77BBDB5-6CAF-B0ED-8CD0-2D78474C757F}"/>
          </ac:spMkLst>
        </pc:spChg>
      </pc:sldChg>
      <pc:sldMasterChg chg="addSp delSp modSp mod setBg modSldLayout">
        <pc:chgData name="Laura Marimon Giovannetti" userId="1cc94ae5-5342-4af5-bb76-4bc1b203dc74" providerId="ADAL" clId="{B1CCFAC6-C629-58F5-8E5C-53B6CC4AC838}" dt="2026-03-11T14:05:52.228" v="557" actId="207"/>
        <pc:sldMasterMkLst>
          <pc:docMk/>
          <pc:sldMasterMk cId="0" sldId="2147483648"/>
        </pc:sldMasterMkLst>
        <pc:spChg chg="add mod">
          <ac:chgData name="Laura Marimon Giovannetti" userId="1cc94ae5-5342-4af5-bb76-4bc1b203dc74" providerId="ADAL" clId="{B1CCFAC6-C629-58F5-8E5C-53B6CC4AC838}" dt="2026-03-11T14:02:32.598" v="546" actId="1037"/>
          <ac:spMkLst>
            <pc:docMk/>
            <pc:sldMasterMk cId="0" sldId="2147483648"/>
            <ac:spMk id="2" creationId="{26C8010B-8955-E412-0016-A00475268446}"/>
          </ac:spMkLst>
        </pc:spChg>
        <pc:spChg chg="add del mod">
          <ac:chgData name="Laura Marimon Giovannetti" userId="1cc94ae5-5342-4af5-bb76-4bc1b203dc74" providerId="ADAL" clId="{B1CCFAC6-C629-58F5-8E5C-53B6CC4AC838}" dt="2026-03-11T14:04:37.468" v="554" actId="478"/>
          <ac:spMkLst>
            <pc:docMk/>
            <pc:sldMasterMk cId="0" sldId="2147483648"/>
            <ac:spMk id="3" creationId="{24F6CED0-1AE6-6B34-5FC5-0B7B64973EDE}"/>
          </ac:spMkLst>
        </pc:spChg>
        <pc:picChg chg="mod modCrop">
          <ac:chgData name="Laura Marimon Giovannetti" userId="1cc94ae5-5342-4af5-bb76-4bc1b203dc74" providerId="ADAL" clId="{B1CCFAC6-C629-58F5-8E5C-53B6CC4AC838}" dt="2026-02-20T13:31:25.118" v="37" actId="14100"/>
          <ac:picMkLst>
            <pc:docMk/>
            <pc:sldMasterMk cId="0" sldId="2147483648"/>
            <ac:picMk id="4" creationId="{C8F20BC3-3653-7D8D-E314-E5C3C5DA7A71}"/>
          </ac:picMkLst>
        </pc:picChg>
        <pc:picChg chg="add mod">
          <ac:chgData name="Laura Marimon Giovannetti" userId="1cc94ae5-5342-4af5-bb76-4bc1b203dc74" providerId="ADAL" clId="{B1CCFAC6-C629-58F5-8E5C-53B6CC4AC838}" dt="2026-03-11T14:04:48.170" v="555" actId="1076"/>
          <ac:picMkLst>
            <pc:docMk/>
            <pc:sldMasterMk cId="0" sldId="2147483648"/>
            <ac:picMk id="5" creationId="{ABFAEB75-6DD0-00DB-D8E6-04344161E2FF}"/>
          </ac:picMkLst>
        </pc:picChg>
        <pc:sldLayoutChg chg="addSp delSp modSp mod setBg">
          <pc:chgData name="Laura Marimon Giovannetti" userId="1cc94ae5-5342-4af5-bb76-4bc1b203dc74" providerId="ADAL" clId="{B1CCFAC6-C629-58F5-8E5C-53B6CC4AC838}" dt="2026-03-11T14:05:52.228" v="557" actId="207"/>
          <pc:sldLayoutMkLst>
            <pc:docMk/>
            <pc:sldMasterMk cId="0" sldId="2147483648"/>
            <pc:sldLayoutMk cId="3315463288" sldId="2147483655"/>
          </pc:sldLayoutMkLst>
          <pc:spChg chg="mod">
            <ac:chgData name="Laura Marimon Giovannetti" userId="1cc94ae5-5342-4af5-bb76-4bc1b203dc74" providerId="ADAL" clId="{B1CCFAC6-C629-58F5-8E5C-53B6CC4AC838}" dt="2026-03-11T13:50:02.978" v="346" actId="207"/>
            <ac:spMkLst>
              <pc:docMk/>
              <pc:sldMasterMk cId="0" sldId="2147483648"/>
              <pc:sldLayoutMk cId="3315463288" sldId="2147483655"/>
              <ac:spMk id="2" creationId="{00000000-0000-0000-0000-000000000000}"/>
            </ac:spMkLst>
          </pc:spChg>
          <pc:spChg chg="add del mod">
            <ac:chgData name="Laura Marimon Giovannetti" userId="1cc94ae5-5342-4af5-bb76-4bc1b203dc74" providerId="ADAL" clId="{B1CCFAC6-C629-58F5-8E5C-53B6CC4AC838}" dt="2026-03-11T13:51:17.190" v="365" actId="21"/>
            <ac:spMkLst>
              <pc:docMk/>
              <pc:sldMasterMk cId="0" sldId="2147483648"/>
              <pc:sldLayoutMk cId="3315463288" sldId="2147483655"/>
              <ac:spMk id="3" creationId="{B14E192F-D13C-8CEC-6174-9C2268C1B86A}"/>
            </ac:spMkLst>
          </pc:spChg>
          <pc:spChg chg="add mod">
            <ac:chgData name="Laura Marimon Giovannetti" userId="1cc94ae5-5342-4af5-bb76-4bc1b203dc74" providerId="ADAL" clId="{B1CCFAC6-C629-58F5-8E5C-53B6CC4AC838}" dt="2026-02-24T08:33:53.547" v="336" actId="1036"/>
            <ac:spMkLst>
              <pc:docMk/>
              <pc:sldMasterMk cId="0" sldId="2147483648"/>
              <pc:sldLayoutMk cId="3315463288" sldId="2147483655"/>
              <ac:spMk id="4" creationId="{A138BD89-7CFE-503E-C686-26EEE1D8AB52}"/>
            </ac:spMkLst>
          </pc:spChg>
          <pc:spChg chg="add">
            <ac:chgData name="Laura Marimon Giovannetti" userId="1cc94ae5-5342-4af5-bb76-4bc1b203dc74" providerId="ADAL" clId="{B1CCFAC6-C629-58F5-8E5C-53B6CC4AC838}" dt="2026-02-24T08:24:10.375" v="228" actId="11529"/>
            <ac:spMkLst>
              <pc:docMk/>
              <pc:sldMasterMk cId="0" sldId="2147483648"/>
              <pc:sldLayoutMk cId="3315463288" sldId="2147483655"/>
              <ac:spMk id="5" creationId="{0B22417F-1435-3444-1F0D-8295111A1383}"/>
            </ac:spMkLst>
          </pc:spChg>
          <pc:spChg chg="mod">
            <ac:chgData name="Laura Marimon Giovannetti" userId="1cc94ae5-5342-4af5-bb76-4bc1b203dc74" providerId="ADAL" clId="{B1CCFAC6-C629-58F5-8E5C-53B6CC4AC838}" dt="2026-03-11T13:55:42.720" v="405" actId="790"/>
            <ac:spMkLst>
              <pc:docMk/>
              <pc:sldMasterMk cId="0" sldId="2147483648"/>
              <pc:sldLayoutMk cId="3315463288" sldId="2147483655"/>
              <ac:spMk id="6" creationId="{BB2BCBB0-B326-0869-7A86-B99B0C9DED39}"/>
            </ac:spMkLst>
          </pc:spChg>
          <pc:spChg chg="mod">
            <ac:chgData name="Laura Marimon Giovannetti" userId="1cc94ae5-5342-4af5-bb76-4bc1b203dc74" providerId="ADAL" clId="{B1CCFAC6-C629-58F5-8E5C-53B6CC4AC838}" dt="2026-03-11T14:05:52.228" v="557" actId="207"/>
            <ac:spMkLst>
              <pc:docMk/>
              <pc:sldMasterMk cId="0" sldId="2147483648"/>
              <pc:sldLayoutMk cId="3315463288" sldId="2147483655"/>
              <ac:spMk id="7" creationId="{4740CE51-F61C-6032-DF72-86BE4DE14D15}"/>
            </ac:spMkLst>
          </pc:spChg>
          <pc:spChg chg="add del mod">
            <ac:chgData name="Laura Marimon Giovannetti" userId="1cc94ae5-5342-4af5-bb76-4bc1b203dc74" providerId="ADAL" clId="{B1CCFAC6-C629-58F5-8E5C-53B6CC4AC838}" dt="2026-03-11T13:50:06.510" v="347" actId="478"/>
            <ac:spMkLst>
              <pc:docMk/>
              <pc:sldMasterMk cId="0" sldId="2147483648"/>
              <pc:sldLayoutMk cId="3315463288" sldId="2147483655"/>
              <ac:spMk id="8" creationId="{D7374432-645E-ECEA-4F5F-F574E49EB5C3}"/>
            </ac:spMkLst>
          </pc:spChg>
          <pc:spChg chg="mod">
            <ac:chgData name="Laura Marimon Giovannetti" userId="1cc94ae5-5342-4af5-bb76-4bc1b203dc74" providerId="ADAL" clId="{B1CCFAC6-C629-58F5-8E5C-53B6CC4AC838}" dt="2026-02-24T08:23:23.801" v="224" actId="20577"/>
            <ac:spMkLst>
              <pc:docMk/>
              <pc:sldMasterMk cId="0" sldId="2147483648"/>
              <pc:sldLayoutMk cId="3315463288" sldId="2147483655"/>
              <ac:spMk id="9" creationId="{67FAF472-CEF1-CE67-E373-0A985309F928}"/>
            </ac:spMkLst>
          </pc:spChg>
          <pc:spChg chg="add">
            <ac:chgData name="Laura Marimon Giovannetti" userId="1cc94ae5-5342-4af5-bb76-4bc1b203dc74" providerId="ADAL" clId="{B1CCFAC6-C629-58F5-8E5C-53B6CC4AC838}" dt="2026-02-24T08:28:14.107" v="257" actId="11529"/>
            <ac:spMkLst>
              <pc:docMk/>
              <pc:sldMasterMk cId="0" sldId="2147483648"/>
              <pc:sldLayoutMk cId="3315463288" sldId="2147483655"/>
              <ac:spMk id="10" creationId="{B50DCB03-58FB-BA8F-C87E-22D8B49F2F91}"/>
            </ac:spMkLst>
          </pc:spChg>
          <pc:spChg chg="mod">
            <ac:chgData name="Laura Marimon Giovannetti" userId="1cc94ae5-5342-4af5-bb76-4bc1b203dc74" providerId="ADAL" clId="{B1CCFAC6-C629-58F5-8E5C-53B6CC4AC838}" dt="2026-03-11T13:55:42.720" v="405" actId="790"/>
            <ac:spMkLst>
              <pc:docMk/>
              <pc:sldMasterMk cId="0" sldId="2147483648"/>
              <pc:sldLayoutMk cId="3315463288" sldId="2147483655"/>
              <ac:spMk id="11" creationId="{F20E51B6-AF29-1901-883C-2778EE048D0B}"/>
            </ac:spMkLst>
          </pc:spChg>
          <pc:spChg chg="add del mod">
            <ac:chgData name="Laura Marimon Giovannetti" userId="1cc94ae5-5342-4af5-bb76-4bc1b203dc74" providerId="ADAL" clId="{B1CCFAC6-C629-58F5-8E5C-53B6CC4AC838}" dt="2026-03-11T13:57:03.158" v="415" actId="478"/>
            <ac:spMkLst>
              <pc:docMk/>
              <pc:sldMasterMk cId="0" sldId="2147483648"/>
              <pc:sldLayoutMk cId="3315463288" sldId="2147483655"/>
              <ac:spMk id="12" creationId="{45029EA8-04D1-DD6D-077D-373C7FA24A3E}"/>
            </ac:spMkLst>
          </pc:spChg>
          <pc:spChg chg="mod">
            <ac:chgData name="Laura Marimon Giovannetti" userId="1cc94ae5-5342-4af5-bb76-4bc1b203dc74" providerId="ADAL" clId="{B1CCFAC6-C629-58F5-8E5C-53B6CC4AC838}" dt="2026-02-24T08:26:20.857" v="243" actId="14100"/>
            <ac:spMkLst>
              <pc:docMk/>
              <pc:sldMasterMk cId="0" sldId="2147483648"/>
              <pc:sldLayoutMk cId="3315463288" sldId="2147483655"/>
              <ac:spMk id="13" creationId="{82EEB097-C715-FA95-795F-15D45B6FE5FA}"/>
            </ac:spMkLst>
          </pc:spChg>
          <pc:spChg chg="add mod">
            <ac:chgData name="Laura Marimon Giovannetti" userId="1cc94ae5-5342-4af5-bb76-4bc1b203dc74" providerId="ADAL" clId="{B1CCFAC6-C629-58F5-8E5C-53B6CC4AC838}" dt="2026-03-11T13:55:42.720" v="405" actId="790"/>
            <ac:spMkLst>
              <pc:docMk/>
              <pc:sldMasterMk cId="0" sldId="2147483648"/>
              <pc:sldLayoutMk cId="3315463288" sldId="2147483655"/>
              <ac:spMk id="14" creationId="{CBAE54BD-C1F9-C2E3-53F7-A5C2DE0B10C7}"/>
            </ac:spMkLst>
          </pc:spChg>
          <pc:spChg chg="add del mod">
            <ac:chgData name="Laura Marimon Giovannetti" userId="1cc94ae5-5342-4af5-bb76-4bc1b203dc74" providerId="ADAL" clId="{B1CCFAC6-C629-58F5-8E5C-53B6CC4AC838}" dt="2026-03-11T13:53:26.921" v="398" actId="478"/>
            <ac:spMkLst>
              <pc:docMk/>
              <pc:sldMasterMk cId="0" sldId="2147483648"/>
              <pc:sldLayoutMk cId="3315463288" sldId="2147483655"/>
              <ac:spMk id="15" creationId="{B1D6FA19-1E7D-9E05-35A0-194FDCC9FC37}"/>
            </ac:spMkLst>
          </pc:spChg>
          <pc:spChg chg="mod">
            <ac:chgData name="Laura Marimon Giovannetti" userId="1cc94ae5-5342-4af5-bb76-4bc1b203dc74" providerId="ADAL" clId="{B1CCFAC6-C629-58F5-8E5C-53B6CC4AC838}" dt="2026-03-11T13:56:23.067" v="414" actId="20577"/>
            <ac:spMkLst>
              <pc:docMk/>
              <pc:sldMasterMk cId="0" sldId="2147483648"/>
              <pc:sldLayoutMk cId="3315463288" sldId="2147483655"/>
              <ac:spMk id="16" creationId="{1122D003-88F9-4218-C235-A8B37C14DF1B}"/>
            </ac:spMkLst>
          </pc:spChg>
          <pc:spChg chg="add del mod">
            <ac:chgData name="Laura Marimon Giovannetti" userId="1cc94ae5-5342-4af5-bb76-4bc1b203dc74" providerId="ADAL" clId="{B1CCFAC6-C629-58F5-8E5C-53B6CC4AC838}" dt="2026-03-11T13:51:15.227" v="364"/>
            <ac:spMkLst>
              <pc:docMk/>
              <pc:sldMasterMk cId="0" sldId="2147483648"/>
              <pc:sldLayoutMk cId="3315463288" sldId="2147483655"/>
              <ac:spMk id="17" creationId="{DC2A723A-CAAD-86FA-DC25-65B5E6DE43BC}"/>
            </ac:spMkLst>
          </pc:spChg>
          <pc:spChg chg="add mod">
            <ac:chgData name="Laura Marimon Giovannetti" userId="1cc94ae5-5342-4af5-bb76-4bc1b203dc74" providerId="ADAL" clId="{B1CCFAC6-C629-58F5-8E5C-53B6CC4AC838}" dt="2026-03-11T13:55:42.720" v="405" actId="790"/>
            <ac:spMkLst>
              <pc:docMk/>
              <pc:sldMasterMk cId="0" sldId="2147483648"/>
              <pc:sldLayoutMk cId="3315463288" sldId="2147483655"/>
              <ac:spMk id="18" creationId="{0EC971AB-2837-2E16-DAC6-CE03289274E5}"/>
            </ac:spMkLst>
          </pc:spChg>
          <pc:spChg chg="mod">
            <ac:chgData name="Laura Marimon Giovannetti" userId="1cc94ae5-5342-4af5-bb76-4bc1b203dc74" providerId="ADAL" clId="{B1CCFAC6-C629-58F5-8E5C-53B6CC4AC838}" dt="2026-03-11T14:05:52.228" v="557" actId="207"/>
            <ac:spMkLst>
              <pc:docMk/>
              <pc:sldMasterMk cId="0" sldId="2147483648"/>
              <pc:sldLayoutMk cId="3315463288" sldId="2147483655"/>
              <ac:spMk id="23" creationId="{69FC28EB-3BD1-1212-BE1A-DCADB394F4C5}"/>
            </ac:spMkLst>
          </pc:spChg>
          <pc:spChg chg="mod">
            <ac:chgData name="Laura Marimon Giovannetti" userId="1cc94ae5-5342-4af5-bb76-4bc1b203dc74" providerId="ADAL" clId="{B1CCFAC6-C629-58F5-8E5C-53B6CC4AC838}" dt="2026-02-20T13:35:02.663" v="49" actId="207"/>
            <ac:spMkLst>
              <pc:docMk/>
              <pc:sldMasterMk cId="0" sldId="2147483648"/>
              <pc:sldLayoutMk cId="3315463288" sldId="2147483655"/>
              <ac:spMk id="25" creationId="{DE1DF668-E0A4-3DEE-DCD1-DEE255FC85E2}"/>
            </ac:spMkLst>
          </pc:spChg>
          <pc:spChg chg="mod">
            <ac:chgData name="Laura Marimon Giovannetti" userId="1cc94ae5-5342-4af5-bb76-4bc1b203dc74" providerId="ADAL" clId="{B1CCFAC6-C629-58F5-8E5C-53B6CC4AC838}" dt="2026-02-24T08:26:44.054" v="247" actId="14100"/>
            <ac:spMkLst>
              <pc:docMk/>
              <pc:sldMasterMk cId="0" sldId="2147483648"/>
              <pc:sldLayoutMk cId="3315463288" sldId="2147483655"/>
              <ac:spMk id="27" creationId="{0B0AB83E-C861-3A0D-4EAB-EBC333A5A221}"/>
            </ac:spMkLst>
          </pc:spChg>
          <pc:spChg chg="mod">
            <ac:chgData name="Laura Marimon Giovannetti" userId="1cc94ae5-5342-4af5-bb76-4bc1b203dc74" providerId="ADAL" clId="{B1CCFAC6-C629-58F5-8E5C-53B6CC4AC838}" dt="2026-03-11T13:55:42.720" v="405" actId="790"/>
            <ac:spMkLst>
              <pc:docMk/>
              <pc:sldMasterMk cId="0" sldId="2147483648"/>
              <pc:sldLayoutMk cId="3315463288" sldId="2147483655"/>
              <ac:spMk id="28" creationId="{0360C54B-ED9D-75DD-7D45-FD40AEDBF77B}"/>
            </ac:spMkLst>
          </pc:spChg>
          <pc:spChg chg="mod">
            <ac:chgData name="Laura Marimon Giovannetti" userId="1cc94ae5-5342-4af5-bb76-4bc1b203dc74" providerId="ADAL" clId="{B1CCFAC6-C629-58F5-8E5C-53B6CC4AC838}" dt="2026-03-11T13:55:42.720" v="405" actId="790"/>
            <ac:spMkLst>
              <pc:docMk/>
              <pc:sldMasterMk cId="0" sldId="2147483648"/>
              <pc:sldLayoutMk cId="3315463288" sldId="2147483655"/>
              <ac:spMk id="29" creationId="{C3294EE6-28A3-197C-AA0B-A00FCA2DF1F6}"/>
            </ac:spMkLst>
          </pc:spChg>
          <pc:spChg chg="mod">
            <ac:chgData name="Laura Marimon Giovannetti" userId="1cc94ae5-5342-4af5-bb76-4bc1b203dc74" providerId="ADAL" clId="{B1CCFAC6-C629-58F5-8E5C-53B6CC4AC838}" dt="2026-02-24T08:26:50.290" v="248" actId="14100"/>
            <ac:spMkLst>
              <pc:docMk/>
              <pc:sldMasterMk cId="0" sldId="2147483648"/>
              <pc:sldLayoutMk cId="3315463288" sldId="2147483655"/>
              <ac:spMk id="30" creationId="{67891F42-54E0-7D96-9191-6BEA1E2DDBF2}"/>
            </ac:spMkLst>
          </pc:spChg>
          <pc:spChg chg="mod">
            <ac:chgData name="Laura Marimon Giovannetti" userId="1cc94ae5-5342-4af5-bb76-4bc1b203dc74" providerId="ADAL" clId="{B1CCFAC6-C629-58F5-8E5C-53B6CC4AC838}" dt="2026-03-11T13:55:42.720" v="405" actId="790"/>
            <ac:spMkLst>
              <pc:docMk/>
              <pc:sldMasterMk cId="0" sldId="2147483648"/>
              <pc:sldLayoutMk cId="3315463288" sldId="2147483655"/>
              <ac:spMk id="33" creationId="{FCA580E9-C02B-78A3-0407-0E0FB2C63C8E}"/>
            </ac:spMkLst>
          </pc:spChg>
          <pc:cxnChg chg="del mod">
            <ac:chgData name="Laura Marimon Giovannetti" userId="1cc94ae5-5342-4af5-bb76-4bc1b203dc74" providerId="ADAL" clId="{B1CCFAC6-C629-58F5-8E5C-53B6CC4AC838}" dt="2026-03-11T13:50:10.423" v="348" actId="478"/>
            <ac:cxnSpMkLst>
              <pc:docMk/>
              <pc:sldMasterMk cId="0" sldId="2147483648"/>
              <pc:sldLayoutMk cId="3315463288" sldId="2147483655"/>
              <ac:cxnSpMk id="26" creationId="{97A44C43-663F-AB88-B83C-B6CDF3901975}"/>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0_8271659A.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00_8271659A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BA-4530-88E1-869659BC26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BA-4530-88E1-869659BC26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BA-4530-88E1-869659BC26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BA-4530-88E1-869659BC26EA}"/>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3D8-4BD8-8C8E-1EA0FF94F51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cat>
            <c:strRef>
              <c:f>Blad1!$A$2:$A$5</c:f>
              <c:strCache>
                <c:ptCount val="4"/>
                <c:pt idx="0">
                  <c:v>Kategori 1</c:v>
                </c:pt>
                <c:pt idx="1">
                  <c:v>Kategori 2</c:v>
                </c:pt>
                <c:pt idx="2">
                  <c:v>Kategori 3</c:v>
                </c:pt>
                <c:pt idx="3">
                  <c:v>Kategori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F65-494B-9636-6CF2DBE73E0E}"/>
            </c:ext>
          </c:extLst>
        </c:ser>
        <c:ser>
          <c:idx val="1"/>
          <c:order val="1"/>
          <c:tx>
            <c:strRef>
              <c:f>Blad1!$C$1</c:f>
              <c:strCache>
                <c:ptCount val="1"/>
                <c:pt idx="0">
                  <c:v>Serie 2</c:v>
                </c:pt>
              </c:strCache>
            </c:strRef>
          </c:tx>
          <c:spPr>
            <a:solidFill>
              <a:schemeClr val="accent2"/>
            </a:solidFill>
            <a:ln>
              <a:noFill/>
            </a:ln>
            <a:effectLst/>
          </c:spPr>
          <c:invertIfNegative val="0"/>
          <c:cat>
            <c:strRef>
              <c:f>Blad1!$A$2:$A$5</c:f>
              <c:strCache>
                <c:ptCount val="4"/>
                <c:pt idx="0">
                  <c:v>Kategori 1</c:v>
                </c:pt>
                <c:pt idx="1">
                  <c:v>Kategori 2</c:v>
                </c:pt>
                <c:pt idx="2">
                  <c:v>Kategori 3</c:v>
                </c:pt>
                <c:pt idx="3">
                  <c:v>Kategori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F65-494B-9636-6CF2DBE73E0E}"/>
            </c:ext>
          </c:extLst>
        </c:ser>
        <c:ser>
          <c:idx val="2"/>
          <c:order val="2"/>
          <c:tx>
            <c:strRef>
              <c:f>Blad1!$D$1</c:f>
              <c:strCache>
                <c:ptCount val="1"/>
                <c:pt idx="0">
                  <c:v>Serie 3</c:v>
                </c:pt>
              </c:strCache>
            </c:strRef>
          </c:tx>
          <c:spPr>
            <a:solidFill>
              <a:schemeClr val="accent3"/>
            </a:solidFill>
            <a:ln>
              <a:noFill/>
            </a:ln>
            <a:effectLst/>
          </c:spPr>
          <c:invertIfNegative val="0"/>
          <c:cat>
            <c:strRef>
              <c:f>Blad1!$A$2:$A$5</c:f>
              <c:strCache>
                <c:ptCount val="4"/>
                <c:pt idx="0">
                  <c:v>Kategori 1</c:v>
                </c:pt>
                <c:pt idx="1">
                  <c:v>Kategori 2</c:v>
                </c:pt>
                <c:pt idx="2">
                  <c:v>Kategori 3</c:v>
                </c:pt>
                <c:pt idx="3">
                  <c:v>Kategori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F65-494B-9636-6CF2DBE73E0E}"/>
            </c:ext>
          </c:extLst>
        </c:ser>
        <c:dLbls>
          <c:showLegendKey val="0"/>
          <c:showVal val="0"/>
          <c:showCatName val="0"/>
          <c:showSerName val="0"/>
          <c:showPercent val="0"/>
          <c:showBubbleSize val="0"/>
        </c:dLbls>
        <c:gapWidth val="219"/>
        <c:overlap val="-27"/>
        <c:axId val="1507004928"/>
        <c:axId val="1507006176"/>
      </c:barChart>
      <c:catAx>
        <c:axId val="150700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507006176"/>
        <c:crosses val="autoZero"/>
        <c:auto val="1"/>
        <c:lblAlgn val="ctr"/>
        <c:lblOffset val="100"/>
        <c:noMultiLvlLbl val="0"/>
      </c:catAx>
      <c:valAx>
        <c:axId val="150700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507004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0F7FFE7-1394-C347-AFFF-1CC142B835AE}"/>
              </a:ext>
            </a:extLst>
          </p:cNvPr>
          <p:cNvSpPr>
            <a:spLocks noGrp="1" noChangeArrowheads="1"/>
          </p:cNvSpPr>
          <p:nvPr>
            <p:ph type="hdr" sz="quarter"/>
          </p:nvPr>
        </p:nvSpPr>
        <p:spPr bwMode="auto">
          <a:xfrm>
            <a:off x="0" y="0"/>
            <a:ext cx="2970474" cy="483426"/>
          </a:xfrm>
          <a:prstGeom prst="rect">
            <a:avLst/>
          </a:prstGeom>
          <a:noFill/>
          <a:ln w="9525">
            <a:noFill/>
            <a:miter lim="800000"/>
            <a:headEnd/>
            <a:tailEnd/>
          </a:ln>
          <a:effectLst/>
        </p:spPr>
        <p:txBody>
          <a:bodyPr vert="horz" wrap="square" lIns="36266" tIns="18133" rIns="36266" bIns="18133" numCol="1" anchor="t" anchorCtr="0" compatLnSpc="1">
            <a:prstTxWarp prst="textNoShape">
              <a:avLst/>
            </a:prstTxWarp>
          </a:bodyPr>
          <a:lstStyle>
            <a:lvl1pP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a:latin typeface="Arial" panose="020B0604020202020204" pitchFamily="34" charset="0"/>
            </a:endParaRPr>
          </a:p>
        </p:txBody>
      </p:sp>
      <p:sp>
        <p:nvSpPr>
          <p:cNvPr id="5123" name="Rectangle 3">
            <a:extLst>
              <a:ext uri="{FF2B5EF4-FFF2-40B4-BE49-F238E27FC236}">
                <a16:creationId xmlns:a16="http://schemas.microsoft.com/office/drawing/2014/main" id="{85833535-0B97-6D42-B28A-34764EC5019D}"/>
              </a:ext>
            </a:extLst>
          </p:cNvPr>
          <p:cNvSpPr>
            <a:spLocks noGrp="1" noChangeArrowheads="1"/>
          </p:cNvSpPr>
          <p:nvPr>
            <p:ph type="dt" sz="quarter" idx="1"/>
          </p:nvPr>
        </p:nvSpPr>
        <p:spPr bwMode="auto">
          <a:xfrm>
            <a:off x="3885939" y="0"/>
            <a:ext cx="2970474" cy="483426"/>
          </a:xfrm>
          <a:prstGeom prst="rect">
            <a:avLst/>
          </a:prstGeom>
          <a:noFill/>
          <a:ln w="9525">
            <a:noFill/>
            <a:miter lim="800000"/>
            <a:headEnd/>
            <a:tailEnd/>
          </a:ln>
          <a:effectLst/>
        </p:spPr>
        <p:txBody>
          <a:bodyPr vert="horz" wrap="square" lIns="36266" tIns="18133" rIns="36266" bIns="18133" numCol="1" anchor="t" anchorCtr="0" compatLnSpc="1">
            <a:prstTxWarp prst="textNoShape">
              <a:avLst/>
            </a:prstTxWarp>
          </a:bodyPr>
          <a:lstStyle>
            <a:lvl1pPr algn="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a:latin typeface="Arial" panose="020B0604020202020204" pitchFamily="34" charset="0"/>
            </a:endParaRPr>
          </a:p>
        </p:txBody>
      </p:sp>
      <p:sp>
        <p:nvSpPr>
          <p:cNvPr id="5124" name="Rectangle 4">
            <a:extLst>
              <a:ext uri="{FF2B5EF4-FFF2-40B4-BE49-F238E27FC236}">
                <a16:creationId xmlns:a16="http://schemas.microsoft.com/office/drawing/2014/main" id="{60D335A9-343F-CA4D-AA65-F44769B76168}"/>
              </a:ext>
            </a:extLst>
          </p:cNvPr>
          <p:cNvSpPr>
            <a:spLocks noGrp="1" noChangeArrowheads="1"/>
          </p:cNvSpPr>
          <p:nvPr>
            <p:ph type="ftr" sz="quarter" idx="2"/>
          </p:nvPr>
        </p:nvSpPr>
        <p:spPr bwMode="auto">
          <a:xfrm>
            <a:off x="0" y="9182862"/>
            <a:ext cx="2970474" cy="483426"/>
          </a:xfrm>
          <a:prstGeom prst="rect">
            <a:avLst/>
          </a:prstGeom>
          <a:noFill/>
          <a:ln w="9525">
            <a:noFill/>
            <a:miter lim="800000"/>
            <a:headEnd/>
            <a:tailEnd/>
          </a:ln>
          <a:effectLst/>
        </p:spPr>
        <p:txBody>
          <a:bodyPr vert="horz" wrap="square" lIns="36266" tIns="18133" rIns="36266" bIns="18133" numCol="1" anchor="b" anchorCtr="0" compatLnSpc="1">
            <a:prstTxWarp prst="textNoShape">
              <a:avLst/>
            </a:prstTxWarp>
          </a:bodyPr>
          <a:lstStyle>
            <a:lvl1pP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a:latin typeface="Arial" panose="020B0604020202020204" pitchFamily="34" charset="0"/>
            </a:endParaRPr>
          </a:p>
        </p:txBody>
      </p:sp>
      <p:sp>
        <p:nvSpPr>
          <p:cNvPr id="5125" name="Rectangle 5">
            <a:extLst>
              <a:ext uri="{FF2B5EF4-FFF2-40B4-BE49-F238E27FC236}">
                <a16:creationId xmlns:a16="http://schemas.microsoft.com/office/drawing/2014/main" id="{9DE9D195-AD0C-3C41-9DDA-5681A65F6CEA}"/>
              </a:ext>
            </a:extLst>
          </p:cNvPr>
          <p:cNvSpPr>
            <a:spLocks noGrp="1" noChangeArrowheads="1"/>
          </p:cNvSpPr>
          <p:nvPr>
            <p:ph type="sldNum" sz="quarter" idx="3"/>
          </p:nvPr>
        </p:nvSpPr>
        <p:spPr bwMode="auto">
          <a:xfrm>
            <a:off x="3885939" y="9182862"/>
            <a:ext cx="2970474" cy="483426"/>
          </a:xfrm>
          <a:prstGeom prst="rect">
            <a:avLst/>
          </a:prstGeom>
          <a:noFill/>
          <a:ln w="9525">
            <a:noFill/>
            <a:miter lim="800000"/>
            <a:headEnd/>
            <a:tailEnd/>
          </a:ln>
          <a:effectLst/>
        </p:spPr>
        <p:txBody>
          <a:bodyPr vert="horz" wrap="square" lIns="36266" tIns="18133" rIns="36266" bIns="18133" numCol="1" anchor="b" anchorCtr="0" compatLnSpc="1">
            <a:prstTxWarp prst="textNoShape">
              <a:avLst/>
            </a:prstTxWarp>
          </a:bodyPr>
          <a:lstStyle>
            <a:lvl1pPr algn="r" defTabSz="361950" eaLnBrk="1" hangingPunct="1">
              <a:defRPr sz="500">
                <a:solidFill>
                  <a:schemeClr val="tx1"/>
                </a:solidFill>
                <a:latin typeface="Times New Roman" panose="02020603050405020304" pitchFamily="18" charset="0"/>
              </a:defRPr>
            </a:lvl1pPr>
          </a:lstStyle>
          <a:p>
            <a:fld id="{A794F9FB-B2FC-2F47-A18E-4877B161B5B3}" type="slidenum">
              <a:rPr lang="sv-SE" altLang="sv-SE">
                <a:latin typeface="Arial" panose="020B0604020202020204" pitchFamily="34" charset="0"/>
              </a:rPr>
              <a:pPr/>
              <a:t>‹#›</a:t>
            </a:fld>
            <a:endParaRPr lang="sv-SE" altLang="sv-SE">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5D13AC9-9C0C-2E44-B68A-A0FA7A5CB1AD}"/>
              </a:ext>
            </a:extLst>
          </p:cNvPr>
          <p:cNvSpPr>
            <a:spLocks noGrp="1" noChangeArrowheads="1"/>
          </p:cNvSpPr>
          <p:nvPr>
            <p:ph type="hdr" sz="quarter"/>
          </p:nvPr>
        </p:nvSpPr>
        <p:spPr bwMode="auto">
          <a:xfrm>
            <a:off x="1" y="0"/>
            <a:ext cx="2971600" cy="483426"/>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lvl1pP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a:p>
        </p:txBody>
      </p:sp>
      <p:sp>
        <p:nvSpPr>
          <p:cNvPr id="20483" name="Rectangle 3">
            <a:extLst>
              <a:ext uri="{FF2B5EF4-FFF2-40B4-BE49-F238E27FC236}">
                <a16:creationId xmlns:a16="http://schemas.microsoft.com/office/drawing/2014/main" id="{E11E73B0-D592-A349-A47D-5F06C9D6A84D}"/>
              </a:ext>
            </a:extLst>
          </p:cNvPr>
          <p:cNvSpPr>
            <a:spLocks noGrp="1" noChangeArrowheads="1"/>
          </p:cNvSpPr>
          <p:nvPr>
            <p:ph type="dt" idx="1"/>
          </p:nvPr>
        </p:nvSpPr>
        <p:spPr bwMode="auto">
          <a:xfrm>
            <a:off x="3883687" y="0"/>
            <a:ext cx="2971600" cy="483426"/>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lvl1pPr algn="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a:p>
        </p:txBody>
      </p:sp>
      <p:sp>
        <p:nvSpPr>
          <p:cNvPr id="25604" name="Rectangle 4">
            <a:extLst>
              <a:ext uri="{FF2B5EF4-FFF2-40B4-BE49-F238E27FC236}">
                <a16:creationId xmlns:a16="http://schemas.microsoft.com/office/drawing/2014/main" id="{43DA908E-0E11-4B4B-A0C3-A91D9C7E5D67}"/>
              </a:ext>
            </a:extLst>
          </p:cNvPr>
          <p:cNvSpPr>
            <a:spLocks noGrp="1" noRot="1" noChangeAspect="1" noChangeArrowheads="1" noTextEdit="1"/>
          </p:cNvSpPr>
          <p:nvPr>
            <p:ph type="sldImg" idx="2"/>
          </p:nvPr>
        </p:nvSpPr>
        <p:spPr bwMode="auto">
          <a:xfrm>
            <a:off x="2151063" y="725488"/>
            <a:ext cx="2554287" cy="3622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29259EB7-1C84-3540-BEE2-B953F4B6536D}"/>
              </a:ext>
            </a:extLst>
          </p:cNvPr>
          <p:cNvSpPr>
            <a:spLocks noGrp="1" noChangeArrowheads="1"/>
          </p:cNvSpPr>
          <p:nvPr>
            <p:ph type="body" sz="quarter" idx="3"/>
          </p:nvPr>
        </p:nvSpPr>
        <p:spPr bwMode="auto">
          <a:xfrm>
            <a:off x="685754" y="4590312"/>
            <a:ext cx="5484905" cy="4350836"/>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a:extLst>
              <a:ext uri="{FF2B5EF4-FFF2-40B4-BE49-F238E27FC236}">
                <a16:creationId xmlns:a16="http://schemas.microsoft.com/office/drawing/2014/main" id="{1A8D9FFB-8B24-EF4E-ABB0-C8CE1E1442CF}"/>
              </a:ext>
            </a:extLst>
          </p:cNvPr>
          <p:cNvSpPr>
            <a:spLocks noGrp="1" noChangeArrowheads="1"/>
          </p:cNvSpPr>
          <p:nvPr>
            <p:ph type="ftr" sz="quarter" idx="4"/>
          </p:nvPr>
        </p:nvSpPr>
        <p:spPr bwMode="auto">
          <a:xfrm>
            <a:off x="1" y="9180623"/>
            <a:ext cx="2971600" cy="483426"/>
          </a:xfrm>
          <a:prstGeom prst="rect">
            <a:avLst/>
          </a:prstGeom>
          <a:noFill/>
          <a:ln w="9525">
            <a:noFill/>
            <a:miter lim="800000"/>
            <a:headEnd/>
            <a:tailEnd/>
          </a:ln>
          <a:effectLst/>
        </p:spPr>
        <p:txBody>
          <a:bodyPr vert="horz" wrap="square" lIns="16295" tIns="8147" rIns="16295" bIns="8147" numCol="1" anchor="b" anchorCtr="0" compatLnSpc="1">
            <a:prstTxWarp prst="textNoShape">
              <a:avLst/>
            </a:prstTxWarp>
          </a:bodyPr>
          <a:lstStyle>
            <a:lvl1pP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a:p>
        </p:txBody>
      </p:sp>
      <p:sp>
        <p:nvSpPr>
          <p:cNvPr id="20487" name="Rectangle 7">
            <a:extLst>
              <a:ext uri="{FF2B5EF4-FFF2-40B4-BE49-F238E27FC236}">
                <a16:creationId xmlns:a16="http://schemas.microsoft.com/office/drawing/2014/main" id="{01AF8EF5-8980-7D47-8B0A-773370D9A944}"/>
              </a:ext>
            </a:extLst>
          </p:cNvPr>
          <p:cNvSpPr>
            <a:spLocks noGrp="1" noChangeArrowheads="1"/>
          </p:cNvSpPr>
          <p:nvPr>
            <p:ph type="sldNum" sz="quarter" idx="5"/>
          </p:nvPr>
        </p:nvSpPr>
        <p:spPr bwMode="auto">
          <a:xfrm>
            <a:off x="3883687" y="9180623"/>
            <a:ext cx="2971600" cy="483426"/>
          </a:xfrm>
          <a:prstGeom prst="rect">
            <a:avLst/>
          </a:prstGeom>
          <a:noFill/>
          <a:ln w="9525">
            <a:noFill/>
            <a:miter lim="800000"/>
            <a:headEnd/>
            <a:tailEnd/>
          </a:ln>
          <a:effectLst/>
        </p:spPr>
        <p:txBody>
          <a:bodyPr vert="horz" wrap="square" lIns="16295" tIns="8147" rIns="16295" bIns="8147" numCol="1" anchor="b" anchorCtr="0" compatLnSpc="1">
            <a:prstTxWarp prst="textNoShape">
              <a:avLst/>
            </a:prstTxWarp>
          </a:bodyPr>
          <a:lstStyle>
            <a:lvl1pPr algn="r" defTabSz="163513" eaLnBrk="1" hangingPunct="1">
              <a:defRPr sz="200" b="0" i="0">
                <a:solidFill>
                  <a:schemeClr val="tx1"/>
                </a:solidFill>
                <a:latin typeface="Arial" panose="020B0604020202020204" pitchFamily="34" charset="0"/>
              </a:defRPr>
            </a:lvl1pPr>
          </a:lstStyle>
          <a:p>
            <a:fld id="{98CD652B-827E-3249-BE08-6929B9F1E02D}" type="slidenum">
              <a:rPr lang="en-US" altLang="sv-SE" smtClean="0"/>
              <a:pPr/>
              <a:t>‹#›</a:t>
            </a:fld>
            <a:endParaRPr lang="en-US" alt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ＭＳ Ｐゴシック" charset="0"/>
      </a:defRPr>
    </a:lvl1pPr>
    <a:lvl2pPr marL="5445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2pPr>
    <a:lvl3pPr marL="10906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3pPr>
    <a:lvl4pPr marL="16367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4pPr>
    <a:lvl5pPr marL="21828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5pPr>
    <a:lvl6pPr marL="2729713" algn="l" defTabSz="1091885" rtl="0" eaLnBrk="1" latinLnBrk="0" hangingPunct="1">
      <a:defRPr sz="1400" kern="1200">
        <a:solidFill>
          <a:schemeClr val="tx1"/>
        </a:solidFill>
        <a:latin typeface="+mn-lt"/>
        <a:ea typeface="+mn-ea"/>
        <a:cs typeface="+mn-cs"/>
      </a:defRPr>
    </a:lvl6pPr>
    <a:lvl7pPr marL="3275655" algn="l" defTabSz="1091885" rtl="0" eaLnBrk="1" latinLnBrk="0" hangingPunct="1">
      <a:defRPr sz="1400" kern="1200">
        <a:solidFill>
          <a:schemeClr val="tx1"/>
        </a:solidFill>
        <a:latin typeface="+mn-lt"/>
        <a:ea typeface="+mn-ea"/>
        <a:cs typeface="+mn-cs"/>
      </a:defRPr>
    </a:lvl7pPr>
    <a:lvl8pPr marL="3821598" algn="l" defTabSz="1091885" rtl="0" eaLnBrk="1" latinLnBrk="0" hangingPunct="1">
      <a:defRPr sz="1400" kern="1200">
        <a:solidFill>
          <a:schemeClr val="tx1"/>
        </a:solidFill>
        <a:latin typeface="+mn-lt"/>
        <a:ea typeface="+mn-ea"/>
        <a:cs typeface="+mn-cs"/>
      </a:defRPr>
    </a:lvl8pPr>
    <a:lvl9pPr marL="4367540" algn="l" defTabSz="1091885"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e kolumn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226" y="1064389"/>
            <a:ext cx="28245864" cy="4292040"/>
          </a:xfrm>
          <a:prstGeom prst="rect">
            <a:avLst/>
          </a:prstGeom>
        </p:spPr>
        <p:txBody>
          <a:bodyPr lIns="432000" tIns="86400" rIns="432000" bIns="86400">
            <a:spAutoFit/>
          </a:bodyPr>
          <a:lstStyle>
            <a:lvl1pPr algn="l">
              <a:lnSpc>
                <a:spcPts val="15800"/>
              </a:lnSpc>
              <a:defRPr sz="16000" b="0" i="0" spc="-80" baseline="0">
                <a:solidFill>
                  <a:schemeClr val="tx1"/>
                </a:solidFill>
                <a:latin typeface="+mj-lt"/>
              </a:defRPr>
            </a:lvl1pPr>
          </a:lstStyle>
          <a:p>
            <a:r>
              <a:rPr lang="en-GB" noProof="1"/>
              <a:t>Title - a long title can </a:t>
            </a:r>
            <a:br>
              <a:rPr lang="en-GB" noProof="1"/>
            </a:br>
            <a:r>
              <a:rPr lang="en-GB" noProof="1"/>
              <a:t>run over two lines maximum</a:t>
            </a:r>
          </a:p>
        </p:txBody>
      </p:sp>
      <p:sp>
        <p:nvSpPr>
          <p:cNvPr id="9" name="Platshållare för text 8">
            <a:extLst>
              <a:ext uri="{FF2B5EF4-FFF2-40B4-BE49-F238E27FC236}">
                <a16:creationId xmlns:a16="http://schemas.microsoft.com/office/drawing/2014/main" id="{67FAF472-CEF1-CE67-E373-0A985309F928}"/>
              </a:ext>
            </a:extLst>
          </p:cNvPr>
          <p:cNvSpPr>
            <a:spLocks noGrp="1"/>
          </p:cNvSpPr>
          <p:nvPr>
            <p:ph type="body" sz="quarter" idx="13" hasCustomPrompt="1"/>
          </p:nvPr>
        </p:nvSpPr>
        <p:spPr>
          <a:xfrm>
            <a:off x="864147" y="5536365"/>
            <a:ext cx="28245865" cy="1044017"/>
          </a:xfrm>
          <a:prstGeom prst="rect">
            <a:avLst/>
          </a:prstGeom>
        </p:spPr>
        <p:txBody>
          <a:bodyPr wrap="square" lIns="432000" tIns="86400" rIns="432000" bIns="216000">
            <a:spAutoFit/>
          </a:bodyPr>
          <a:lstStyle>
            <a:lvl1pPr marL="0" indent="0">
              <a:spcBef>
                <a:spcPts val="1150"/>
              </a:spcBef>
              <a:buNone/>
              <a:defRPr sz="4800">
                <a:solidFill>
                  <a:schemeClr val="tx1"/>
                </a:solidFill>
                <a:latin typeface="+mn-lt"/>
              </a:defRPr>
            </a:lvl1pPr>
          </a:lstStyle>
          <a:p>
            <a:pPr lvl="0"/>
            <a:r>
              <a:rPr lang="en-GB" noProof="1"/>
              <a:t>First name Last name, affiliation</a:t>
            </a:r>
          </a:p>
        </p:txBody>
      </p:sp>
      <p:sp>
        <p:nvSpPr>
          <p:cNvPr id="11" name="Platshållare för text 10">
            <a:extLst>
              <a:ext uri="{FF2B5EF4-FFF2-40B4-BE49-F238E27FC236}">
                <a16:creationId xmlns:a16="http://schemas.microsoft.com/office/drawing/2014/main" id="{F20E51B6-AF29-1901-883C-2778EE048D0B}"/>
              </a:ext>
            </a:extLst>
          </p:cNvPr>
          <p:cNvSpPr>
            <a:spLocks noGrp="1"/>
          </p:cNvSpPr>
          <p:nvPr>
            <p:ph type="body" sz="quarter" idx="14" hasCustomPrompt="1"/>
          </p:nvPr>
        </p:nvSpPr>
        <p:spPr>
          <a:xfrm>
            <a:off x="810988" y="7316804"/>
            <a:ext cx="13374636" cy="807974"/>
          </a:xfrm>
          <a:prstGeom prst="rect">
            <a:avLst/>
          </a:prstGeom>
        </p:spPr>
        <p:txBody>
          <a:bodyPr lIns="432000" tIns="43200" rIns="432000" bIns="86400">
            <a:spAutoFit/>
          </a:bodyPr>
          <a:lstStyle>
            <a:lvl1pPr marL="0" indent="0">
              <a:buNone/>
              <a:defRPr sz="4400">
                <a:solidFill>
                  <a:schemeClr val="tx1"/>
                </a:solidFill>
                <a:latin typeface="+mn-lt"/>
              </a:defRPr>
            </a:lvl1pPr>
          </a:lstStyle>
          <a:p>
            <a:pPr lvl="0"/>
            <a:r>
              <a:rPr lang="en-GB" noProof="1"/>
              <a:t>Conclusions</a:t>
            </a:r>
          </a:p>
        </p:txBody>
      </p:sp>
      <p:sp>
        <p:nvSpPr>
          <p:cNvPr id="13" name="Platshållare för innehåll 12">
            <a:extLst>
              <a:ext uri="{FF2B5EF4-FFF2-40B4-BE49-F238E27FC236}">
                <a16:creationId xmlns:a16="http://schemas.microsoft.com/office/drawing/2014/main" id="{82EEB097-C715-FA95-795F-15D45B6FE5FA}"/>
              </a:ext>
            </a:extLst>
          </p:cNvPr>
          <p:cNvSpPr>
            <a:spLocks noGrp="1"/>
          </p:cNvSpPr>
          <p:nvPr>
            <p:ph sz="quarter" idx="15" hasCustomPrompt="1"/>
          </p:nvPr>
        </p:nvSpPr>
        <p:spPr>
          <a:xfrm>
            <a:off x="756226" y="15340272"/>
            <a:ext cx="13500536" cy="4820191"/>
          </a:xfrm>
          <a:prstGeom prst="rect">
            <a:avLst/>
          </a:prstGeom>
        </p:spPr>
        <p:txBody>
          <a:bodyPr/>
          <a:lstStyle>
            <a:lvl1pPr marL="0" indent="0">
              <a:buNone/>
              <a:defRPr sz="4400">
                <a:solidFill>
                  <a:schemeClr val="tx1"/>
                </a:solidFill>
                <a:latin typeface="+mn-lt"/>
              </a:defRPr>
            </a:lvl1pPr>
            <a:lvl2pPr>
              <a:defRPr sz="4400">
                <a:latin typeface="+mn-lt"/>
              </a:defRPr>
            </a:lvl2pPr>
            <a:lvl3pPr>
              <a:defRPr sz="4400">
                <a:latin typeface="+mn-lt"/>
              </a:defRPr>
            </a:lvl3pPr>
            <a:lvl4pPr>
              <a:defRPr sz="4400">
                <a:latin typeface="+mn-lt"/>
              </a:defRPr>
            </a:lvl4pPr>
            <a:lvl5pPr>
              <a:defRPr sz="4400">
                <a:latin typeface="+mn-lt"/>
              </a:defRPr>
            </a:lvl5pPr>
          </a:lstStyle>
          <a:p>
            <a:pPr lvl="0"/>
            <a:r>
              <a:rPr lang="en-GB" noProof="1"/>
              <a:t>Click to add</a:t>
            </a:r>
          </a:p>
        </p:txBody>
      </p:sp>
      <p:sp>
        <p:nvSpPr>
          <p:cNvPr id="28" name="Platshållare för text 15">
            <a:extLst>
              <a:ext uri="{FF2B5EF4-FFF2-40B4-BE49-F238E27FC236}">
                <a16:creationId xmlns:a16="http://schemas.microsoft.com/office/drawing/2014/main" id="{0360C54B-ED9D-75DD-7D45-FD40AEDBF77B}"/>
              </a:ext>
            </a:extLst>
          </p:cNvPr>
          <p:cNvSpPr>
            <a:spLocks noGrp="1"/>
          </p:cNvSpPr>
          <p:nvPr>
            <p:ph type="body" sz="quarter" idx="20" hasCustomPrompt="1"/>
          </p:nvPr>
        </p:nvSpPr>
        <p:spPr>
          <a:xfrm>
            <a:off x="889910" y="20395045"/>
            <a:ext cx="13367725" cy="734027"/>
          </a:xfrm>
          <a:prstGeom prst="rect">
            <a:avLst/>
          </a:prstGeom>
        </p:spPr>
        <p:txBody>
          <a:bodyPr lIns="432000" tIns="86400" rIns="432000" bIns="216000"/>
          <a:lstStyle>
            <a:lvl1pPr marL="0" indent="0">
              <a:spcBef>
                <a:spcPts val="17"/>
              </a:spcBef>
              <a:buNone/>
              <a:defRPr sz="2800">
                <a:solidFill>
                  <a:schemeClr val="tx1"/>
                </a:solidFill>
                <a:latin typeface="+mn-lt"/>
              </a:defRPr>
            </a:lvl1pPr>
          </a:lstStyle>
          <a:p>
            <a:pPr lvl="0"/>
            <a:r>
              <a:rPr lang="en-GB" noProof="1"/>
              <a:t>Use charts to illustrate results</a:t>
            </a:r>
          </a:p>
        </p:txBody>
      </p:sp>
      <p:sp>
        <p:nvSpPr>
          <p:cNvPr id="25" name="Platshållare för text 10">
            <a:extLst>
              <a:ext uri="{FF2B5EF4-FFF2-40B4-BE49-F238E27FC236}">
                <a16:creationId xmlns:a16="http://schemas.microsoft.com/office/drawing/2014/main" id="{DE1DF668-E0A4-3DEE-DCD1-DEE255FC85E2}"/>
              </a:ext>
            </a:extLst>
          </p:cNvPr>
          <p:cNvSpPr>
            <a:spLocks noGrp="1"/>
          </p:cNvSpPr>
          <p:nvPr>
            <p:ph type="body" sz="quarter" idx="18" hasCustomPrompt="1"/>
          </p:nvPr>
        </p:nvSpPr>
        <p:spPr>
          <a:xfrm>
            <a:off x="804084" y="23493960"/>
            <a:ext cx="13374633" cy="807974"/>
          </a:xfrm>
          <a:prstGeom prst="rect">
            <a:avLst/>
          </a:prstGeom>
        </p:spPr>
        <p:txBody>
          <a:bodyPr lIns="432000" tIns="43200" rIns="432000" bIns="86400">
            <a:spAutoFit/>
          </a:bodyPr>
          <a:lstStyle>
            <a:lvl1pPr marL="0" indent="0">
              <a:buNone/>
              <a:defRPr sz="4400">
                <a:solidFill>
                  <a:schemeClr val="tx1"/>
                </a:solidFill>
                <a:latin typeface="+mn-lt"/>
              </a:defRPr>
            </a:lvl1pPr>
          </a:lstStyle>
          <a:p>
            <a:pPr lvl="0"/>
            <a:r>
              <a:rPr lang="en-GB" noProof="1"/>
              <a:t>Introduction</a:t>
            </a:r>
          </a:p>
        </p:txBody>
      </p:sp>
      <p:sp>
        <p:nvSpPr>
          <p:cNvPr id="29" name="Platshållare för innehåll 12">
            <a:extLst>
              <a:ext uri="{FF2B5EF4-FFF2-40B4-BE49-F238E27FC236}">
                <a16:creationId xmlns:a16="http://schemas.microsoft.com/office/drawing/2014/main" id="{C3294EE6-28A3-197C-AA0B-A00FCA2DF1F6}"/>
              </a:ext>
            </a:extLst>
          </p:cNvPr>
          <p:cNvSpPr>
            <a:spLocks noGrp="1"/>
          </p:cNvSpPr>
          <p:nvPr>
            <p:ph sz="quarter" idx="21" hasCustomPrompt="1"/>
          </p:nvPr>
        </p:nvSpPr>
        <p:spPr>
          <a:xfrm>
            <a:off x="15797712" y="7236943"/>
            <a:ext cx="13204379" cy="8416689"/>
          </a:xfrm>
          <a:prstGeom prst="rect">
            <a:avLst/>
          </a:prstGeom>
        </p:spPr>
        <p:txBody>
          <a:bodyPr/>
          <a:lstStyle>
            <a:lvl1pPr marL="0" indent="0">
              <a:buNone/>
              <a:defRPr sz="4400">
                <a:solidFill>
                  <a:schemeClr val="tx1"/>
                </a:solidFill>
                <a:latin typeface="+mn-lt"/>
              </a:defRPr>
            </a:lvl1pPr>
            <a:lvl2pPr>
              <a:defRPr sz="4400">
                <a:latin typeface="+mn-lt"/>
              </a:defRPr>
            </a:lvl2pPr>
            <a:lvl3pPr>
              <a:defRPr sz="4400">
                <a:latin typeface="+mn-lt"/>
              </a:defRPr>
            </a:lvl3pPr>
            <a:lvl4pPr>
              <a:defRPr sz="4400">
                <a:latin typeface="+mn-lt"/>
              </a:defRPr>
            </a:lvl4pPr>
            <a:lvl5pPr>
              <a:defRPr sz="4400">
                <a:latin typeface="+mn-lt"/>
              </a:defRPr>
            </a:lvl5pPr>
          </a:lstStyle>
          <a:p>
            <a:pPr lvl="0"/>
            <a:r>
              <a:rPr lang="en-GB" noProof="1"/>
              <a:t>Click to add</a:t>
            </a:r>
          </a:p>
        </p:txBody>
      </p:sp>
      <p:sp>
        <p:nvSpPr>
          <p:cNvPr id="16" name="Platshållare för text 15">
            <a:extLst>
              <a:ext uri="{FF2B5EF4-FFF2-40B4-BE49-F238E27FC236}">
                <a16:creationId xmlns:a16="http://schemas.microsoft.com/office/drawing/2014/main" id="{1122D003-88F9-4218-C235-A8B37C14DF1B}"/>
              </a:ext>
            </a:extLst>
          </p:cNvPr>
          <p:cNvSpPr>
            <a:spLocks noGrp="1"/>
          </p:cNvSpPr>
          <p:nvPr>
            <p:ph type="body" sz="quarter" idx="16" hasCustomPrompt="1"/>
          </p:nvPr>
        </p:nvSpPr>
        <p:spPr>
          <a:xfrm>
            <a:off x="15797713" y="15796848"/>
            <a:ext cx="13204374" cy="854609"/>
          </a:xfrm>
          <a:prstGeom prst="rect">
            <a:avLst/>
          </a:prstGeom>
        </p:spPr>
        <p:txBody>
          <a:bodyPr lIns="432000" tIns="86400" rIns="432000" bIns="216000"/>
          <a:lstStyle>
            <a:lvl1pPr marL="0" indent="0">
              <a:spcBef>
                <a:spcPts val="17"/>
              </a:spcBef>
              <a:buNone/>
              <a:defRPr sz="2800">
                <a:solidFill>
                  <a:schemeClr val="tx1"/>
                </a:solidFill>
                <a:latin typeface="+mn-lt"/>
              </a:defRPr>
            </a:lvl1pPr>
          </a:lstStyle>
          <a:p>
            <a:pPr lvl="0"/>
            <a:r>
              <a:rPr lang="en-GB" noProof="1"/>
              <a:t>Please provide image captions </a:t>
            </a:r>
          </a:p>
        </p:txBody>
      </p:sp>
      <p:sp>
        <p:nvSpPr>
          <p:cNvPr id="27" name="Platshållare för innehåll 12">
            <a:extLst>
              <a:ext uri="{FF2B5EF4-FFF2-40B4-BE49-F238E27FC236}">
                <a16:creationId xmlns:a16="http://schemas.microsoft.com/office/drawing/2014/main" id="{0B0AB83E-C861-3A0D-4EAB-EBC333A5A221}"/>
              </a:ext>
            </a:extLst>
          </p:cNvPr>
          <p:cNvSpPr>
            <a:spLocks noGrp="1"/>
          </p:cNvSpPr>
          <p:nvPr>
            <p:ph sz="quarter" idx="19" hasCustomPrompt="1"/>
          </p:nvPr>
        </p:nvSpPr>
        <p:spPr>
          <a:xfrm>
            <a:off x="15797709" y="17786117"/>
            <a:ext cx="13204379" cy="4680521"/>
          </a:xfrm>
          <a:prstGeom prst="rect">
            <a:avLst/>
          </a:prstGeom>
        </p:spPr>
        <p:txBody>
          <a:bodyPr/>
          <a:lstStyle>
            <a:lvl1pPr marL="0" indent="0">
              <a:buNone/>
              <a:defRPr sz="3106">
                <a:solidFill>
                  <a:schemeClr val="tx1"/>
                </a:solidFill>
                <a:latin typeface="+mn-lt"/>
              </a:defRPr>
            </a:lvl1pPr>
            <a:lvl2pPr>
              <a:defRPr sz="3106">
                <a:latin typeface="+mn-lt"/>
              </a:defRPr>
            </a:lvl2pPr>
            <a:lvl3pPr>
              <a:defRPr sz="3106">
                <a:latin typeface="+mn-lt"/>
              </a:defRPr>
            </a:lvl3pPr>
            <a:lvl4pPr>
              <a:defRPr sz="3106">
                <a:latin typeface="+mn-lt"/>
              </a:defRPr>
            </a:lvl4pPr>
            <a:lvl5pPr>
              <a:defRPr sz="3106">
                <a:latin typeface="+mn-lt"/>
              </a:defRPr>
            </a:lvl5pPr>
          </a:lstStyle>
          <a:p>
            <a:pPr lvl="0"/>
            <a:r>
              <a:rPr lang="en-GB" noProof="1"/>
              <a:t>Click to add</a:t>
            </a:r>
          </a:p>
        </p:txBody>
      </p:sp>
      <p:sp>
        <p:nvSpPr>
          <p:cNvPr id="30" name="Platshållare för text 10">
            <a:extLst>
              <a:ext uri="{FF2B5EF4-FFF2-40B4-BE49-F238E27FC236}">
                <a16:creationId xmlns:a16="http://schemas.microsoft.com/office/drawing/2014/main" id="{67891F42-54E0-7D96-9191-6BEA1E2DDBF2}"/>
              </a:ext>
            </a:extLst>
          </p:cNvPr>
          <p:cNvSpPr>
            <a:spLocks noGrp="1"/>
          </p:cNvSpPr>
          <p:nvPr>
            <p:ph type="body" sz="quarter" idx="22" hasCustomPrompt="1"/>
          </p:nvPr>
        </p:nvSpPr>
        <p:spPr>
          <a:xfrm>
            <a:off x="15797708" y="23464463"/>
            <a:ext cx="13204379" cy="807974"/>
          </a:xfrm>
          <a:prstGeom prst="rect">
            <a:avLst/>
          </a:prstGeom>
        </p:spPr>
        <p:txBody>
          <a:bodyPr wrap="square" lIns="432000" tIns="43200" rIns="432000" bIns="86400">
            <a:spAutoFit/>
          </a:bodyPr>
          <a:lstStyle>
            <a:lvl1pPr marL="0" indent="0">
              <a:buNone/>
              <a:defRPr sz="4400">
                <a:solidFill>
                  <a:schemeClr val="tx1"/>
                </a:solidFill>
                <a:latin typeface="+mn-lt"/>
              </a:defRPr>
            </a:lvl1pPr>
          </a:lstStyle>
          <a:p>
            <a:pPr lvl="0"/>
            <a:r>
              <a:rPr lang="en-GB" noProof="1"/>
              <a:t>Text</a:t>
            </a:r>
          </a:p>
        </p:txBody>
      </p:sp>
      <p:sp>
        <p:nvSpPr>
          <p:cNvPr id="6" name="Platshållare för bild 5">
            <a:extLst>
              <a:ext uri="{FF2B5EF4-FFF2-40B4-BE49-F238E27FC236}">
                <a16:creationId xmlns:a16="http://schemas.microsoft.com/office/drawing/2014/main" id="{BB2BCBB0-B326-0869-7A86-B99B0C9DED39}"/>
              </a:ext>
            </a:extLst>
          </p:cNvPr>
          <p:cNvSpPr>
            <a:spLocks noGrp="1"/>
          </p:cNvSpPr>
          <p:nvPr>
            <p:ph type="pic" sz="quarter" idx="25" hasCustomPrompt="1"/>
          </p:nvPr>
        </p:nvSpPr>
        <p:spPr>
          <a:xfrm>
            <a:off x="16243271" y="36656207"/>
            <a:ext cx="2815095" cy="2840320"/>
          </a:xfrm>
          <a:prstGeom prst="ellipse">
            <a:avLst/>
          </a:prstGeom>
        </p:spPr>
        <p:txBody>
          <a:bodyPr/>
          <a:lstStyle>
            <a:lvl1pPr marL="0" indent="0">
              <a:buNone/>
              <a:defRPr sz="4400">
                <a:solidFill>
                  <a:schemeClr val="tx1"/>
                </a:solidFill>
                <a:latin typeface="+mn-lt"/>
              </a:defRPr>
            </a:lvl1pPr>
          </a:lstStyle>
          <a:p>
            <a:r>
              <a:rPr lang="en-GB" noProof="1"/>
              <a:t>Image</a:t>
            </a:r>
          </a:p>
        </p:txBody>
      </p:sp>
      <p:sp>
        <p:nvSpPr>
          <p:cNvPr id="33" name="Platshållare för text 10">
            <a:extLst>
              <a:ext uri="{FF2B5EF4-FFF2-40B4-BE49-F238E27FC236}">
                <a16:creationId xmlns:a16="http://schemas.microsoft.com/office/drawing/2014/main" id="{FCA580E9-C02B-78A3-0407-0E0FB2C63C8E}"/>
              </a:ext>
            </a:extLst>
          </p:cNvPr>
          <p:cNvSpPr>
            <a:spLocks noGrp="1"/>
          </p:cNvSpPr>
          <p:nvPr>
            <p:ph type="body" sz="quarter" idx="24" hasCustomPrompt="1"/>
          </p:nvPr>
        </p:nvSpPr>
        <p:spPr>
          <a:xfrm>
            <a:off x="19846208" y="34334034"/>
            <a:ext cx="9308475" cy="728485"/>
          </a:xfrm>
          <a:prstGeom prst="rect">
            <a:avLst/>
          </a:prstGeom>
        </p:spPr>
        <p:txBody>
          <a:bodyPr lIns="86400" tIns="86400" rIns="86400" bIns="86400">
            <a:spAutoFit/>
          </a:bodyPr>
          <a:lstStyle>
            <a:lvl1pPr marL="0" indent="0">
              <a:buNone/>
              <a:defRPr sz="3600">
                <a:solidFill>
                  <a:schemeClr val="tx1"/>
                </a:solidFill>
                <a:latin typeface="+mn-lt"/>
              </a:defRPr>
            </a:lvl1pPr>
          </a:lstStyle>
          <a:p>
            <a:pPr lvl="0"/>
            <a:r>
              <a:rPr lang="en-GB" noProof="1"/>
              <a:t>Text</a:t>
            </a:r>
          </a:p>
        </p:txBody>
      </p:sp>
      <p:sp>
        <p:nvSpPr>
          <p:cNvPr id="23" name="Platshållare för text 22">
            <a:extLst>
              <a:ext uri="{FF2B5EF4-FFF2-40B4-BE49-F238E27FC236}">
                <a16:creationId xmlns:a16="http://schemas.microsoft.com/office/drawing/2014/main" id="{69FC28EB-3BD1-1212-BE1A-DCADB394F4C5}"/>
              </a:ext>
            </a:extLst>
          </p:cNvPr>
          <p:cNvSpPr>
            <a:spLocks noGrp="1"/>
          </p:cNvSpPr>
          <p:nvPr>
            <p:ph type="body" sz="quarter" idx="17" hasCustomPrompt="1"/>
          </p:nvPr>
        </p:nvSpPr>
        <p:spPr>
          <a:xfrm>
            <a:off x="900241" y="40648655"/>
            <a:ext cx="3996354" cy="1656183"/>
          </a:xfrm>
          <a:prstGeom prst="rect">
            <a:avLst/>
          </a:prstGeom>
        </p:spPr>
        <p:txBody>
          <a:bodyPr lIns="432000" tIns="86400" rIns="432000" bIns="216000"/>
          <a:lstStyle>
            <a:lvl1pPr marL="0" indent="0">
              <a:lnSpc>
                <a:spcPts val="2400"/>
              </a:lnSpc>
              <a:spcBef>
                <a:spcPts val="600"/>
              </a:spcBef>
              <a:buNone/>
              <a:defRPr sz="2400" b="1">
                <a:solidFill>
                  <a:srgbClr val="EC6908"/>
                </a:solidFill>
                <a:latin typeface="+mn-lt"/>
              </a:defRPr>
            </a:lvl1pPr>
          </a:lstStyle>
          <a:p>
            <a:pPr marL="0" marR="0" lvl="0" indent="0" algn="l" defTabSz="2947221" rtl="0" eaLnBrk="1" fontAlgn="base" latinLnBrk="0" hangingPunct="1">
              <a:lnSpc>
                <a:spcPts val="2400"/>
              </a:lnSpc>
              <a:spcBef>
                <a:spcPts val="600"/>
              </a:spcBef>
              <a:spcAft>
                <a:spcPct val="0"/>
              </a:spcAft>
              <a:buClrTx/>
              <a:buSzTx/>
              <a:buFontTx/>
              <a:buNone/>
              <a:tabLst/>
              <a:defRPr/>
            </a:pPr>
            <a:r>
              <a:rPr lang="en-GB" noProof="1"/>
              <a:t>First name Last name, Title / Department, </a:t>
            </a:r>
          </a:p>
        </p:txBody>
      </p:sp>
      <p:sp>
        <p:nvSpPr>
          <p:cNvPr id="7" name="Platshållare för text 6">
            <a:extLst>
              <a:ext uri="{FF2B5EF4-FFF2-40B4-BE49-F238E27FC236}">
                <a16:creationId xmlns:a16="http://schemas.microsoft.com/office/drawing/2014/main" id="{4740CE51-F61C-6032-DF72-86BE4DE14D15}"/>
              </a:ext>
            </a:extLst>
          </p:cNvPr>
          <p:cNvSpPr>
            <a:spLocks noGrp="1"/>
          </p:cNvSpPr>
          <p:nvPr>
            <p:ph type="body" sz="quarter" idx="26" hasCustomPrompt="1"/>
          </p:nvPr>
        </p:nvSpPr>
        <p:spPr>
          <a:xfrm>
            <a:off x="5904707" y="40648655"/>
            <a:ext cx="5904656" cy="1656184"/>
          </a:xfrm>
          <a:prstGeom prst="rect">
            <a:avLst/>
          </a:prstGeom>
        </p:spPr>
        <p:txBody>
          <a:bodyPr/>
          <a:lstStyle>
            <a:lvl1pPr marL="0" indent="0">
              <a:lnSpc>
                <a:spcPts val="2400"/>
              </a:lnSpc>
              <a:spcBef>
                <a:spcPts val="600"/>
              </a:spcBef>
              <a:buNone/>
              <a:defRPr sz="2400" b="1">
                <a:solidFill>
                  <a:srgbClr val="EC6908"/>
                </a:solidFill>
                <a:latin typeface="+mn-lt"/>
              </a:defRPr>
            </a:lvl1pPr>
          </a:lstStyle>
          <a:p>
            <a:pPr lvl="0"/>
            <a:r>
              <a:rPr lang="en-GB" noProof="1"/>
              <a:t>E-mail: name.name@***.com</a:t>
            </a:r>
            <a:br>
              <a:rPr lang="en-GB" noProof="1"/>
            </a:br>
            <a:r>
              <a:rPr lang="en-GB" noProof="1"/>
              <a:t>Phone: 08-524 800 00</a:t>
            </a:r>
            <a:br>
              <a:rPr lang="en-GB" noProof="1"/>
            </a:br>
            <a:r>
              <a:rPr lang="en-GB" noProof="1"/>
              <a:t>Web:</a:t>
            </a:r>
          </a:p>
        </p:txBody>
      </p:sp>
      <p:sp>
        <p:nvSpPr>
          <p:cNvPr id="4" name="Platshållare för text 10">
            <a:extLst>
              <a:ext uri="{FF2B5EF4-FFF2-40B4-BE49-F238E27FC236}">
                <a16:creationId xmlns:a16="http://schemas.microsoft.com/office/drawing/2014/main" id="{A138BD89-7CFE-503E-C686-26EEE1D8AB52}"/>
              </a:ext>
            </a:extLst>
          </p:cNvPr>
          <p:cNvSpPr>
            <a:spLocks noGrp="1"/>
          </p:cNvSpPr>
          <p:nvPr>
            <p:ph type="body" sz="quarter" idx="28" hasCustomPrompt="1"/>
          </p:nvPr>
        </p:nvSpPr>
        <p:spPr>
          <a:xfrm>
            <a:off x="19846012" y="37273726"/>
            <a:ext cx="9308475" cy="728485"/>
          </a:xfrm>
          <a:prstGeom prst="rect">
            <a:avLst/>
          </a:prstGeom>
        </p:spPr>
        <p:txBody>
          <a:bodyPr lIns="86400" tIns="86400" rIns="86400" bIns="86400">
            <a:spAutoFit/>
          </a:bodyPr>
          <a:lstStyle>
            <a:lvl1pPr marL="0" indent="0">
              <a:buNone/>
              <a:defRPr sz="3600">
                <a:solidFill>
                  <a:schemeClr val="tx1"/>
                </a:solidFill>
                <a:latin typeface="+mn-lt"/>
              </a:defRPr>
            </a:lvl1pPr>
          </a:lstStyle>
          <a:p>
            <a:pPr lvl="0"/>
            <a:r>
              <a:rPr lang="en-GB" noProof="1"/>
              <a:t>Text</a:t>
            </a:r>
          </a:p>
        </p:txBody>
      </p:sp>
      <p:sp>
        <p:nvSpPr>
          <p:cNvPr id="5" name="Rectangle 4">
            <a:extLst>
              <a:ext uri="{FF2B5EF4-FFF2-40B4-BE49-F238E27FC236}">
                <a16:creationId xmlns:a16="http://schemas.microsoft.com/office/drawing/2014/main" id="{0B22417F-1435-3444-1F0D-8295111A1383}"/>
              </a:ext>
            </a:extLst>
          </p:cNvPr>
          <p:cNvSpPr/>
          <p:nvPr userDrawn="1"/>
        </p:nvSpPr>
        <p:spPr bwMode="auto">
          <a:xfrm>
            <a:off x="1393962" y="40648655"/>
            <a:ext cx="914400" cy="914400"/>
          </a:xfrm>
          <a:prstGeom prst="rect">
            <a:avLst/>
          </a:prstGeom>
          <a:noFill/>
          <a:ln w="9525" cap="flat" cmpd="sng" algn="ctr">
            <a:noFill/>
            <a:prstDash val="solid"/>
            <a:round/>
            <a:headEnd type="none" w="med" len="med"/>
            <a:tailEnd type="none" w="med" len="med"/>
          </a:ln>
          <a:effectLst/>
        </p:spPr>
        <p:txBody>
          <a:bodyPr vert="horz" wrap="square" lIns="360000" tIns="72000" rIns="360000" bIns="180000" numCol="1" rtlCol="0" anchor="t" anchorCtr="0" compatLnSpc="1">
            <a:prstTxWarp prst="textNoShape">
              <a:avLst/>
            </a:prstTxWarp>
            <a:spAutoFit/>
          </a:bodyPr>
          <a:lstStyle/>
          <a:p>
            <a:pPr marL="0" marR="0" indent="0" algn="l" defTabSz="704850" rtl="0" eaLnBrk="1" fontAlgn="base" latinLnBrk="0" hangingPunct="1">
              <a:lnSpc>
                <a:spcPct val="100000"/>
              </a:lnSpc>
              <a:spcBef>
                <a:spcPct val="20000"/>
              </a:spcBef>
              <a:spcAft>
                <a:spcPct val="0"/>
              </a:spcAft>
              <a:buClrTx/>
              <a:buSzTx/>
              <a:buFontTx/>
              <a:buNone/>
              <a:tabLst/>
            </a:pPr>
            <a:endParaRPr kumimoji="0" lang="en-GB" sz="3400" b="0" i="0" u="none" strike="noStrike" cap="none" normalizeH="0" baseline="0" noProof="1">
              <a:ln>
                <a:noFill/>
              </a:ln>
              <a:solidFill>
                <a:srgbClr val="000000"/>
              </a:solidFill>
              <a:effectLst/>
              <a:latin typeface="Arial" charset="0"/>
            </a:endParaRPr>
          </a:p>
        </p:txBody>
      </p:sp>
      <p:sp>
        <p:nvSpPr>
          <p:cNvPr id="10" name="Rectangle 9">
            <a:extLst>
              <a:ext uri="{FF2B5EF4-FFF2-40B4-BE49-F238E27FC236}">
                <a16:creationId xmlns:a16="http://schemas.microsoft.com/office/drawing/2014/main" id="{B50DCB03-58FB-BA8F-C87E-22D8B49F2F91}"/>
              </a:ext>
            </a:extLst>
          </p:cNvPr>
          <p:cNvSpPr/>
          <p:nvPr userDrawn="1"/>
        </p:nvSpPr>
        <p:spPr bwMode="auto">
          <a:xfrm>
            <a:off x="19846012" y="27399183"/>
            <a:ext cx="914400" cy="777681"/>
          </a:xfrm>
          <a:prstGeom prst="rect">
            <a:avLst/>
          </a:prstGeom>
          <a:noFill/>
          <a:ln w="9525" cap="flat" cmpd="sng" algn="ctr">
            <a:noFill/>
            <a:prstDash val="solid"/>
            <a:round/>
            <a:headEnd type="none" w="med" len="med"/>
            <a:tailEnd type="none" w="med" len="med"/>
          </a:ln>
          <a:effectLst/>
        </p:spPr>
        <p:txBody>
          <a:bodyPr vert="horz" wrap="square" lIns="360000" tIns="72000" rIns="360000" bIns="180000" numCol="1" rtlCol="0" anchor="t" anchorCtr="0" compatLnSpc="1">
            <a:prstTxWarp prst="textNoShape">
              <a:avLst/>
            </a:prstTxWarp>
            <a:spAutoFit/>
          </a:bodyPr>
          <a:lstStyle/>
          <a:p>
            <a:pPr marL="0" marR="0" indent="0" algn="l" defTabSz="704850" rtl="0" eaLnBrk="1" fontAlgn="base" latinLnBrk="0" hangingPunct="1">
              <a:lnSpc>
                <a:spcPct val="100000"/>
              </a:lnSpc>
              <a:spcBef>
                <a:spcPct val="20000"/>
              </a:spcBef>
              <a:spcAft>
                <a:spcPct val="0"/>
              </a:spcAft>
              <a:buClrTx/>
              <a:buSzTx/>
              <a:buFontTx/>
              <a:buNone/>
              <a:tabLst/>
            </a:pPr>
            <a:endParaRPr kumimoji="0" lang="en-GB" sz="3400" b="0" i="0" u="none" strike="noStrike" cap="none" normalizeH="0" baseline="0" noProof="1">
              <a:ln>
                <a:noFill/>
              </a:ln>
              <a:solidFill>
                <a:schemeClr val="tx1"/>
              </a:solidFill>
              <a:effectLst/>
              <a:latin typeface="Arial" charset="0"/>
            </a:endParaRPr>
          </a:p>
        </p:txBody>
      </p:sp>
      <p:sp>
        <p:nvSpPr>
          <p:cNvPr id="14" name="Rounded Rectangle 13">
            <a:extLst>
              <a:ext uri="{FF2B5EF4-FFF2-40B4-BE49-F238E27FC236}">
                <a16:creationId xmlns:a16="http://schemas.microsoft.com/office/drawing/2014/main" id="{CBAE54BD-C1F9-C2E3-53F7-A5C2DE0B10C7}"/>
              </a:ext>
            </a:extLst>
          </p:cNvPr>
          <p:cNvSpPr/>
          <p:nvPr userDrawn="1"/>
        </p:nvSpPr>
        <p:spPr bwMode="auto">
          <a:xfrm>
            <a:off x="16243217" y="33415846"/>
            <a:ext cx="2815096" cy="2840320"/>
          </a:xfrm>
          <a:prstGeom prst="roundRect">
            <a:avLst/>
          </a:prstGeom>
          <a:noFill/>
          <a:ln w="28575" cap="flat" cmpd="sng" algn="ctr">
            <a:solidFill>
              <a:schemeClr val="bg1"/>
            </a:solidFill>
            <a:prstDash val="sysDash"/>
            <a:round/>
            <a:headEnd type="none" w="med" len="med"/>
            <a:tailEnd type="none" w="med" len="med"/>
          </a:ln>
          <a:effectLst/>
        </p:spPr>
        <p:txBody>
          <a:bodyPr vert="horz" wrap="square" lIns="360000" tIns="72000" rIns="360000" bIns="180000" numCol="1" rtlCol="0" anchor="t" anchorCtr="0" compatLnSpc="1">
            <a:prstTxWarp prst="textNoShape">
              <a:avLst/>
            </a:prstTxWarp>
            <a:noAutofit/>
          </a:bodyPr>
          <a:lstStyle/>
          <a:p>
            <a:pPr marL="0" marR="0" indent="0" algn="l" defTabSz="704850" rtl="0" eaLnBrk="1" fontAlgn="base" latinLnBrk="0" hangingPunct="1">
              <a:lnSpc>
                <a:spcPct val="100000"/>
              </a:lnSpc>
              <a:spcBef>
                <a:spcPct val="20000"/>
              </a:spcBef>
              <a:spcAft>
                <a:spcPct val="0"/>
              </a:spcAft>
              <a:buClrTx/>
              <a:buSzTx/>
              <a:buFontTx/>
              <a:buNone/>
              <a:tabLst/>
            </a:pPr>
            <a:endParaRPr kumimoji="0" lang="en-GB" sz="3400" b="0" i="0" u="none" strike="noStrike" cap="none" normalizeH="0" baseline="0" noProof="1">
              <a:ln>
                <a:noFill/>
              </a:ln>
              <a:solidFill>
                <a:schemeClr val="tx1"/>
              </a:solidFill>
              <a:effectLst/>
              <a:latin typeface="Arial" charset="0"/>
            </a:endParaRPr>
          </a:p>
        </p:txBody>
      </p:sp>
      <p:sp>
        <p:nvSpPr>
          <p:cNvPr id="18" name="Platshållare för bild 5">
            <a:extLst>
              <a:ext uri="{FF2B5EF4-FFF2-40B4-BE49-F238E27FC236}">
                <a16:creationId xmlns:a16="http://schemas.microsoft.com/office/drawing/2014/main" id="{0EC971AB-2837-2E16-DAC6-CE03289274E5}"/>
              </a:ext>
            </a:extLst>
          </p:cNvPr>
          <p:cNvSpPr>
            <a:spLocks noGrp="1"/>
          </p:cNvSpPr>
          <p:nvPr>
            <p:ph type="pic" sz="quarter" idx="29" hasCustomPrompt="1"/>
          </p:nvPr>
        </p:nvSpPr>
        <p:spPr>
          <a:xfrm>
            <a:off x="16243218" y="33631871"/>
            <a:ext cx="2815095" cy="2840320"/>
          </a:xfrm>
          <a:prstGeom prst="roundRect">
            <a:avLst/>
          </a:prstGeom>
        </p:spPr>
        <p:txBody>
          <a:bodyPr/>
          <a:lstStyle>
            <a:lvl1pPr marL="0" indent="0">
              <a:buNone/>
              <a:defRPr sz="4400">
                <a:solidFill>
                  <a:schemeClr val="tx1"/>
                </a:solidFill>
                <a:latin typeface="+mn-lt"/>
              </a:defRPr>
            </a:lvl1pPr>
          </a:lstStyle>
          <a:p>
            <a:r>
              <a:rPr lang="en-GB" noProof="1"/>
              <a:t>QR-Code</a:t>
            </a:r>
          </a:p>
        </p:txBody>
      </p:sp>
    </p:spTree>
    <p:extLst>
      <p:ext uri="{BB962C8B-B14F-4D97-AF65-F5344CB8AC3E}">
        <p14:creationId xmlns:p14="http://schemas.microsoft.com/office/powerpoint/2010/main" val="3315463288"/>
      </p:ext>
    </p:extLst>
  </p:cSld>
  <p:clrMapOvr>
    <a:masterClrMapping/>
  </p:clrMapOvr>
  <p:extLst>
    <p:ext uri="{DCECCB84-F9BA-43D5-87BE-67443E8EF086}">
      <p15:sldGuideLst xmlns:p15="http://schemas.microsoft.com/office/powerpoint/2012/main">
        <p15:guide id="1" orient="horz" pos="13494" userDrawn="1">
          <p15:clr>
            <a:srgbClr val="FBAE40"/>
          </p15:clr>
        </p15:guide>
        <p15:guide id="2" pos="952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C8010B-8955-E412-0016-A00475268446}"/>
              </a:ext>
            </a:extLst>
          </p:cNvPr>
          <p:cNvSpPr/>
          <p:nvPr userDrawn="1"/>
        </p:nvSpPr>
        <p:spPr bwMode="auto">
          <a:xfrm>
            <a:off x="51" y="39965038"/>
            <a:ext cx="30243464" cy="2880000"/>
          </a:xfrm>
          <a:prstGeom prst="rect">
            <a:avLst/>
          </a:prstGeom>
          <a:solidFill>
            <a:schemeClr val="tx1"/>
          </a:solidFill>
          <a:ln w="9525" cap="flat" cmpd="sng" algn="ctr">
            <a:noFill/>
            <a:prstDash val="solid"/>
            <a:round/>
            <a:headEnd type="none" w="med" len="med"/>
            <a:tailEnd type="none" w="med" len="med"/>
          </a:ln>
          <a:effectLst/>
        </p:spPr>
        <p:txBody>
          <a:bodyPr vert="horz" wrap="square" lIns="360000" tIns="72000" rIns="360000" bIns="180000" numCol="1" rtlCol="0" anchor="t" anchorCtr="0" compatLnSpc="1">
            <a:prstTxWarp prst="textNoShape">
              <a:avLst/>
            </a:prstTxWarp>
            <a:spAutoFit/>
          </a:bodyPr>
          <a:lstStyle/>
          <a:p>
            <a:pPr marL="0" marR="0" indent="0" algn="l" defTabSz="704850" rtl="0" eaLnBrk="1" fontAlgn="base" latinLnBrk="0" hangingPunct="1">
              <a:lnSpc>
                <a:spcPct val="100000"/>
              </a:lnSpc>
              <a:spcBef>
                <a:spcPct val="20000"/>
              </a:spcBef>
              <a:spcAft>
                <a:spcPct val="0"/>
              </a:spcAft>
              <a:buClrTx/>
              <a:buSzTx/>
              <a:buFontTx/>
              <a:buNone/>
              <a:tabLst/>
            </a:pPr>
            <a:endParaRPr kumimoji="0" lang="en-GB" sz="3400" b="0" i="0" u="none" strike="noStrike" cap="none" normalizeH="0" baseline="0">
              <a:ln>
                <a:noFill/>
              </a:ln>
              <a:solidFill>
                <a:srgbClr val="000000"/>
              </a:solidFill>
              <a:effectLst/>
              <a:latin typeface="Arial" charset="0"/>
            </a:endParaRPr>
          </a:p>
        </p:txBody>
      </p:sp>
      <p:pic>
        <p:nvPicPr>
          <p:cNvPr id="4" name="Bild 3">
            <a:extLst>
              <a:ext uri="{FF2B5EF4-FFF2-40B4-BE49-F238E27FC236}">
                <a16:creationId xmlns:a16="http://schemas.microsoft.com/office/drawing/2014/main" id="{C8F20BC3-3653-7D8D-E314-E5C3C5DA7A71}"/>
              </a:ext>
            </a:extLst>
          </p:cNvPr>
          <p:cNvPicPr>
            <a:picLocks noChangeAspect="1"/>
          </p:cNvPicPr>
          <p:nvPr userDrawn="1"/>
        </p:nvPicPr>
        <p:blipFill>
          <a:blip r:embed="rId3">
            <a:extLst>
              <a:ext uri="{28A0092B-C50C-407E-A947-70E740481C1C}">
                <a14:useLocalDpi xmlns:a14="http://schemas.microsoft.com/office/drawing/2010/main" val="0"/>
              </a:ext>
            </a:extLst>
          </a:blip>
          <a:srcRect l="22568" t="76829" r="6087" b="6094"/>
          <a:stretch>
            <a:fillRect/>
          </a:stretch>
        </p:blipFill>
        <p:spPr>
          <a:xfrm>
            <a:off x="16624325" y="40576647"/>
            <a:ext cx="13371429" cy="1800200"/>
          </a:xfrm>
          <a:prstGeom prst="rect">
            <a:avLst/>
          </a:prstGeom>
        </p:spPr>
      </p:pic>
      <p:pic>
        <p:nvPicPr>
          <p:cNvPr id="5" name="Image 3" descr="Une image contenant texte&#10;&#10;Description générée automatiquement">
            <a:extLst>
              <a:ext uri="{FF2B5EF4-FFF2-40B4-BE49-F238E27FC236}">
                <a16:creationId xmlns:a16="http://schemas.microsoft.com/office/drawing/2014/main" id="{ABFAEB75-6DD0-00DB-D8E6-04344161E2FF}"/>
              </a:ext>
            </a:extLst>
          </p:cNvPr>
          <p:cNvPicPr>
            <a:picLocks noChangeAspect="1"/>
          </p:cNvPicPr>
          <p:nvPr userDrawn="1"/>
        </p:nvPicPr>
        <p:blipFill>
          <a:blip r:embed="rId4"/>
          <a:stretch>
            <a:fillRect/>
          </a:stretch>
        </p:blipFill>
        <p:spPr>
          <a:xfrm>
            <a:off x="12290093" y="41080962"/>
            <a:ext cx="4334232" cy="648152"/>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2947221" rtl="0" eaLnBrk="1" fontAlgn="base" hangingPunct="1">
        <a:spcBef>
          <a:spcPct val="0"/>
        </a:spcBef>
        <a:spcAft>
          <a:spcPct val="0"/>
        </a:spcAft>
        <a:defRPr sz="11647">
          <a:solidFill>
            <a:srgbClr val="FFFFFF"/>
          </a:solidFill>
          <a:latin typeface="+mj-lt"/>
          <a:ea typeface="ＭＳ Ｐゴシック" charset="0"/>
          <a:cs typeface="ＭＳ Ｐゴシック" charset="0"/>
        </a:defRPr>
      </a:lvl1pPr>
      <a:lvl2pPr algn="ctr" defTabSz="2947221" rtl="0" eaLnBrk="1" fontAlgn="base" hangingPunct="1">
        <a:spcBef>
          <a:spcPct val="0"/>
        </a:spcBef>
        <a:spcAft>
          <a:spcPct val="0"/>
        </a:spcAft>
        <a:defRPr sz="11647">
          <a:solidFill>
            <a:srgbClr val="FFFFFF"/>
          </a:solidFill>
          <a:latin typeface="Century Gothic" pitchFamily="34" charset="0"/>
          <a:ea typeface="ＭＳ Ｐゴシック" charset="0"/>
          <a:cs typeface="ＭＳ Ｐゴシック" charset="0"/>
        </a:defRPr>
      </a:lvl2pPr>
      <a:lvl3pPr algn="ctr" defTabSz="2947221" rtl="0" eaLnBrk="1" fontAlgn="base" hangingPunct="1">
        <a:spcBef>
          <a:spcPct val="0"/>
        </a:spcBef>
        <a:spcAft>
          <a:spcPct val="0"/>
        </a:spcAft>
        <a:defRPr sz="11647">
          <a:solidFill>
            <a:srgbClr val="FFFFFF"/>
          </a:solidFill>
          <a:latin typeface="Century Gothic" pitchFamily="34" charset="0"/>
          <a:ea typeface="ＭＳ Ｐゴシック" charset="0"/>
          <a:cs typeface="ＭＳ Ｐゴシック" charset="0"/>
        </a:defRPr>
      </a:lvl3pPr>
      <a:lvl4pPr algn="ctr" defTabSz="2947221" rtl="0" eaLnBrk="1" fontAlgn="base" hangingPunct="1">
        <a:spcBef>
          <a:spcPct val="0"/>
        </a:spcBef>
        <a:spcAft>
          <a:spcPct val="0"/>
        </a:spcAft>
        <a:defRPr sz="11647">
          <a:solidFill>
            <a:srgbClr val="FFFFFF"/>
          </a:solidFill>
          <a:latin typeface="Century Gothic" pitchFamily="34" charset="0"/>
          <a:ea typeface="ＭＳ Ｐゴシック" charset="0"/>
          <a:cs typeface="ＭＳ Ｐゴシック" charset="0"/>
        </a:defRPr>
      </a:lvl4pPr>
      <a:lvl5pPr algn="ctr" defTabSz="2947221" rtl="0" eaLnBrk="1" fontAlgn="base" hangingPunct="1">
        <a:spcBef>
          <a:spcPct val="0"/>
        </a:spcBef>
        <a:spcAft>
          <a:spcPct val="0"/>
        </a:spcAft>
        <a:defRPr sz="11647">
          <a:solidFill>
            <a:srgbClr val="FFFFFF"/>
          </a:solidFill>
          <a:latin typeface="Century Gothic" pitchFamily="34" charset="0"/>
          <a:ea typeface="ＭＳ Ｐゴシック" charset="0"/>
          <a:cs typeface="ＭＳ Ｐゴシック" charset="0"/>
        </a:defRPr>
      </a:lvl5pPr>
      <a:lvl6pPr marL="385381" algn="ctr" defTabSz="2947896" rtl="0" eaLnBrk="1" fontAlgn="base" hangingPunct="1">
        <a:spcBef>
          <a:spcPct val="0"/>
        </a:spcBef>
        <a:spcAft>
          <a:spcPct val="0"/>
        </a:spcAft>
        <a:defRPr sz="11647">
          <a:solidFill>
            <a:srgbClr val="FFFFFF"/>
          </a:solidFill>
          <a:latin typeface="Century Gothic" pitchFamily="34" charset="0"/>
        </a:defRPr>
      </a:lvl6pPr>
      <a:lvl7pPr marL="770762" algn="ctr" defTabSz="2947896" rtl="0" eaLnBrk="1" fontAlgn="base" hangingPunct="1">
        <a:spcBef>
          <a:spcPct val="0"/>
        </a:spcBef>
        <a:spcAft>
          <a:spcPct val="0"/>
        </a:spcAft>
        <a:defRPr sz="11647">
          <a:solidFill>
            <a:srgbClr val="FFFFFF"/>
          </a:solidFill>
          <a:latin typeface="Century Gothic" pitchFamily="34" charset="0"/>
        </a:defRPr>
      </a:lvl7pPr>
      <a:lvl8pPr marL="1156143" algn="ctr" defTabSz="2947896" rtl="0" eaLnBrk="1" fontAlgn="base" hangingPunct="1">
        <a:spcBef>
          <a:spcPct val="0"/>
        </a:spcBef>
        <a:spcAft>
          <a:spcPct val="0"/>
        </a:spcAft>
        <a:defRPr sz="11647">
          <a:solidFill>
            <a:srgbClr val="FFFFFF"/>
          </a:solidFill>
          <a:latin typeface="Century Gothic" pitchFamily="34" charset="0"/>
        </a:defRPr>
      </a:lvl8pPr>
      <a:lvl9pPr marL="1541523" algn="ctr" defTabSz="2947896" rtl="0" eaLnBrk="1" fontAlgn="base" hangingPunct="1">
        <a:spcBef>
          <a:spcPct val="0"/>
        </a:spcBef>
        <a:spcAft>
          <a:spcPct val="0"/>
        </a:spcAft>
        <a:defRPr sz="11647">
          <a:solidFill>
            <a:srgbClr val="FFFFFF"/>
          </a:solidFill>
          <a:latin typeface="Century Gothic" pitchFamily="34" charset="0"/>
        </a:defRPr>
      </a:lvl9pPr>
    </p:titleStyle>
    <p:bodyStyle>
      <a:lvl1pPr marL="1104928" indent="-1104928" algn="l" defTabSz="2947221" rtl="0" eaLnBrk="1" fontAlgn="base" hangingPunct="1">
        <a:spcBef>
          <a:spcPct val="20000"/>
        </a:spcBef>
        <a:spcAft>
          <a:spcPct val="0"/>
        </a:spcAft>
        <a:buChar char="•"/>
        <a:defRPr sz="4518" b="0" i="0">
          <a:solidFill>
            <a:schemeClr val="tx1"/>
          </a:solidFill>
          <a:latin typeface="Arial" panose="020B0604020202020204" pitchFamily="34" charset="0"/>
          <a:ea typeface="ＭＳ Ｐゴシック" charset="0"/>
          <a:cs typeface="ＭＳ Ｐゴシック" charset="0"/>
        </a:defRPr>
      </a:lvl1pPr>
      <a:lvl2pPr marL="2394757" indent="-920026" algn="l" defTabSz="2947221" rtl="0" eaLnBrk="1" fontAlgn="base" hangingPunct="1">
        <a:spcBef>
          <a:spcPct val="20000"/>
        </a:spcBef>
        <a:spcAft>
          <a:spcPct val="0"/>
        </a:spcAft>
        <a:buChar char="–"/>
        <a:defRPr sz="3177">
          <a:solidFill>
            <a:schemeClr val="tx1"/>
          </a:solidFill>
          <a:latin typeface="Arial" charset="0"/>
          <a:ea typeface="ＭＳ Ｐゴシック" charset="0"/>
        </a:defRPr>
      </a:lvl2pPr>
      <a:lvl3pPr marL="3678984" indent="-731763" algn="l" defTabSz="2947221" rtl="0" eaLnBrk="1" fontAlgn="base" hangingPunct="1">
        <a:spcBef>
          <a:spcPct val="20000"/>
        </a:spcBef>
        <a:spcAft>
          <a:spcPct val="0"/>
        </a:spcAft>
        <a:buChar char="•"/>
        <a:defRPr sz="2259" i="1">
          <a:solidFill>
            <a:schemeClr val="tx1"/>
          </a:solidFill>
          <a:latin typeface="Arial" charset="0"/>
          <a:ea typeface="ＭＳ Ｐゴシック" charset="0"/>
        </a:defRPr>
      </a:lvl3pPr>
      <a:lvl4pPr marL="5159317" indent="-741848" algn="l" defTabSz="2947221" rtl="0" eaLnBrk="1" fontAlgn="base" hangingPunct="1">
        <a:spcBef>
          <a:spcPct val="20000"/>
        </a:spcBef>
        <a:spcAft>
          <a:spcPct val="0"/>
        </a:spcAft>
        <a:buChar char="–"/>
        <a:defRPr sz="6494">
          <a:solidFill>
            <a:schemeClr val="tx1"/>
          </a:solidFill>
          <a:latin typeface="Arial" charset="0"/>
          <a:ea typeface="ＭＳ Ｐゴシック" charset="0"/>
        </a:defRPr>
      </a:lvl4pPr>
      <a:lvl5pPr marL="6627325" indent="-735124" algn="l" defTabSz="2947221" rtl="0" eaLnBrk="1" fontAlgn="base" hangingPunct="1">
        <a:spcBef>
          <a:spcPct val="20000"/>
        </a:spcBef>
        <a:spcAft>
          <a:spcPct val="0"/>
        </a:spcAft>
        <a:buChar char="»"/>
        <a:defRPr sz="6494">
          <a:solidFill>
            <a:schemeClr val="tx1"/>
          </a:solidFill>
          <a:latin typeface="Arial" charset="0"/>
          <a:ea typeface="ＭＳ Ｐゴシック" charset="0"/>
        </a:defRPr>
      </a:lvl5pPr>
      <a:lvl6pPr marL="7013129" indent="-735971" algn="l" defTabSz="2947896" rtl="0" eaLnBrk="1" fontAlgn="base" hangingPunct="1">
        <a:spcBef>
          <a:spcPct val="20000"/>
        </a:spcBef>
        <a:spcAft>
          <a:spcPct val="0"/>
        </a:spcAft>
        <a:buChar char="»"/>
        <a:defRPr sz="6494">
          <a:solidFill>
            <a:schemeClr val="tx1"/>
          </a:solidFill>
          <a:latin typeface="Arial" charset="0"/>
        </a:defRPr>
      </a:lvl6pPr>
      <a:lvl7pPr marL="7398510" indent="-735971" algn="l" defTabSz="2947896" rtl="0" eaLnBrk="1" fontAlgn="base" hangingPunct="1">
        <a:spcBef>
          <a:spcPct val="20000"/>
        </a:spcBef>
        <a:spcAft>
          <a:spcPct val="0"/>
        </a:spcAft>
        <a:buChar char="»"/>
        <a:defRPr sz="6494">
          <a:solidFill>
            <a:schemeClr val="tx1"/>
          </a:solidFill>
          <a:latin typeface="Arial" charset="0"/>
        </a:defRPr>
      </a:lvl7pPr>
      <a:lvl8pPr marL="7783890" indent="-735971" algn="l" defTabSz="2947896" rtl="0" eaLnBrk="1" fontAlgn="base" hangingPunct="1">
        <a:spcBef>
          <a:spcPct val="20000"/>
        </a:spcBef>
        <a:spcAft>
          <a:spcPct val="0"/>
        </a:spcAft>
        <a:buChar char="»"/>
        <a:defRPr sz="6494">
          <a:solidFill>
            <a:schemeClr val="tx1"/>
          </a:solidFill>
          <a:latin typeface="Arial" charset="0"/>
        </a:defRPr>
      </a:lvl8pPr>
      <a:lvl9pPr marL="8169271" indent="-735971" algn="l" defTabSz="2947896" rtl="0" eaLnBrk="1" fontAlgn="base" hangingPunct="1">
        <a:spcBef>
          <a:spcPct val="20000"/>
        </a:spcBef>
        <a:spcAft>
          <a:spcPct val="0"/>
        </a:spcAft>
        <a:buChar char="»"/>
        <a:defRPr sz="6494">
          <a:solidFill>
            <a:schemeClr val="tx1"/>
          </a:solidFill>
          <a:latin typeface="Arial" charset="0"/>
        </a:defRPr>
      </a:lvl9pPr>
    </p:bodyStyle>
    <p:otherStyle>
      <a:defPPr>
        <a:defRPr lang="sv-SE"/>
      </a:defPPr>
      <a:lvl1pPr marL="0" algn="l" defTabSz="770762" rtl="0" eaLnBrk="1" latinLnBrk="0" hangingPunct="1">
        <a:defRPr sz="1482" kern="1200">
          <a:solidFill>
            <a:schemeClr val="tx1"/>
          </a:solidFill>
          <a:latin typeface="+mn-lt"/>
          <a:ea typeface="+mn-ea"/>
          <a:cs typeface="+mn-cs"/>
        </a:defRPr>
      </a:lvl1pPr>
      <a:lvl2pPr marL="385381" algn="l" defTabSz="770762" rtl="0" eaLnBrk="1" latinLnBrk="0" hangingPunct="1">
        <a:defRPr sz="1482" kern="1200">
          <a:solidFill>
            <a:schemeClr val="tx1"/>
          </a:solidFill>
          <a:latin typeface="+mn-lt"/>
          <a:ea typeface="+mn-ea"/>
          <a:cs typeface="+mn-cs"/>
        </a:defRPr>
      </a:lvl2pPr>
      <a:lvl3pPr marL="770762" algn="l" defTabSz="770762" rtl="0" eaLnBrk="1" latinLnBrk="0" hangingPunct="1">
        <a:defRPr sz="1482" kern="1200">
          <a:solidFill>
            <a:schemeClr val="tx1"/>
          </a:solidFill>
          <a:latin typeface="+mn-lt"/>
          <a:ea typeface="+mn-ea"/>
          <a:cs typeface="+mn-cs"/>
        </a:defRPr>
      </a:lvl3pPr>
      <a:lvl4pPr marL="1156143" algn="l" defTabSz="770762" rtl="0" eaLnBrk="1" latinLnBrk="0" hangingPunct="1">
        <a:defRPr sz="1482" kern="1200">
          <a:solidFill>
            <a:schemeClr val="tx1"/>
          </a:solidFill>
          <a:latin typeface="+mn-lt"/>
          <a:ea typeface="+mn-ea"/>
          <a:cs typeface="+mn-cs"/>
        </a:defRPr>
      </a:lvl4pPr>
      <a:lvl5pPr marL="1541523" algn="l" defTabSz="770762" rtl="0" eaLnBrk="1" latinLnBrk="0" hangingPunct="1">
        <a:defRPr sz="1482" kern="1200">
          <a:solidFill>
            <a:schemeClr val="tx1"/>
          </a:solidFill>
          <a:latin typeface="+mn-lt"/>
          <a:ea typeface="+mn-ea"/>
          <a:cs typeface="+mn-cs"/>
        </a:defRPr>
      </a:lvl5pPr>
      <a:lvl6pPr marL="1926904" algn="l" defTabSz="770762" rtl="0" eaLnBrk="1" latinLnBrk="0" hangingPunct="1">
        <a:defRPr sz="1482" kern="1200">
          <a:solidFill>
            <a:schemeClr val="tx1"/>
          </a:solidFill>
          <a:latin typeface="+mn-lt"/>
          <a:ea typeface="+mn-ea"/>
          <a:cs typeface="+mn-cs"/>
        </a:defRPr>
      </a:lvl6pPr>
      <a:lvl7pPr marL="2312285" algn="l" defTabSz="770762" rtl="0" eaLnBrk="1" latinLnBrk="0" hangingPunct="1">
        <a:defRPr sz="1482" kern="1200">
          <a:solidFill>
            <a:schemeClr val="tx1"/>
          </a:solidFill>
          <a:latin typeface="+mn-lt"/>
          <a:ea typeface="+mn-ea"/>
          <a:cs typeface="+mn-cs"/>
        </a:defRPr>
      </a:lvl7pPr>
      <a:lvl8pPr marL="2697666" algn="l" defTabSz="770762" rtl="0" eaLnBrk="1" latinLnBrk="0" hangingPunct="1">
        <a:defRPr sz="1482" kern="1200">
          <a:solidFill>
            <a:schemeClr val="tx1"/>
          </a:solidFill>
          <a:latin typeface="+mn-lt"/>
          <a:ea typeface="+mn-ea"/>
          <a:cs typeface="+mn-cs"/>
        </a:defRPr>
      </a:lvl8pPr>
      <a:lvl9pPr marL="3083046" algn="l" defTabSz="770762" rtl="0" eaLnBrk="1" latinLnBrk="0" hangingPunct="1">
        <a:defRPr sz="14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ubrik 38">
            <a:extLst>
              <a:ext uri="{FF2B5EF4-FFF2-40B4-BE49-F238E27FC236}">
                <a16:creationId xmlns:a16="http://schemas.microsoft.com/office/drawing/2014/main" id="{E58521C9-356C-801A-AA77-29791FD97397}"/>
              </a:ext>
            </a:extLst>
          </p:cNvPr>
          <p:cNvSpPr>
            <a:spLocks noGrp="1"/>
          </p:cNvSpPr>
          <p:nvPr>
            <p:ph type="title"/>
          </p:nvPr>
        </p:nvSpPr>
        <p:spPr/>
        <p:txBody>
          <a:bodyPr/>
          <a:lstStyle/>
          <a:p>
            <a:endParaRPr lang="en-GB" noProof="0"/>
          </a:p>
        </p:txBody>
      </p:sp>
      <p:sp>
        <p:nvSpPr>
          <p:cNvPr id="40" name="Platshållare för text 39">
            <a:extLst>
              <a:ext uri="{FF2B5EF4-FFF2-40B4-BE49-F238E27FC236}">
                <a16:creationId xmlns:a16="http://schemas.microsoft.com/office/drawing/2014/main" id="{80B370A2-67F8-5F8A-59C0-79439F8EFC29}"/>
              </a:ext>
            </a:extLst>
          </p:cNvPr>
          <p:cNvSpPr>
            <a:spLocks noGrp="1"/>
          </p:cNvSpPr>
          <p:nvPr>
            <p:ph type="body" sz="quarter" idx="13"/>
          </p:nvPr>
        </p:nvSpPr>
        <p:spPr/>
        <p:txBody>
          <a:bodyPr/>
          <a:lstStyle/>
          <a:p>
            <a:endParaRPr lang="en-GB" noProof="0"/>
          </a:p>
        </p:txBody>
      </p:sp>
      <p:sp>
        <p:nvSpPr>
          <p:cNvPr id="4" name="Platshållare för text 3">
            <a:extLst>
              <a:ext uri="{FF2B5EF4-FFF2-40B4-BE49-F238E27FC236}">
                <a16:creationId xmlns:a16="http://schemas.microsoft.com/office/drawing/2014/main" id="{1823B1CF-78F1-DF7B-CCEB-B74E39AAC205}"/>
              </a:ext>
            </a:extLst>
          </p:cNvPr>
          <p:cNvSpPr>
            <a:spLocks noGrp="1"/>
          </p:cNvSpPr>
          <p:nvPr>
            <p:ph type="body" sz="quarter" idx="14"/>
          </p:nvPr>
        </p:nvSpPr>
        <p:spPr>
          <a:xfrm>
            <a:off x="810988" y="7316804"/>
            <a:ext cx="13374636" cy="6631107"/>
          </a:xfrm>
        </p:spPr>
        <p:txBody>
          <a:bodyPr/>
          <a:lstStyle/>
          <a:p>
            <a:r>
              <a:rPr lang="en-GB" b="1" noProof="0"/>
              <a:t>Conclusions first</a:t>
            </a:r>
          </a:p>
          <a:p>
            <a:r>
              <a:rPr lang="en-GB" noProof="0"/>
              <a:t>Always put the most important part – your conclusions – first! Your conclusions must be understood within a couple of second’s reading! </a:t>
            </a:r>
          </a:p>
          <a:p>
            <a:endParaRPr lang="en-GB" noProof="0"/>
          </a:p>
          <a:p>
            <a:r>
              <a:rPr lang="en-GB" noProof="0"/>
              <a:t>Present what has been done, by whom and results and conclusions. Be concise. Too much text causes the message to be lost. Try to ensure that the poster gives an airy impression.</a:t>
            </a:r>
          </a:p>
        </p:txBody>
      </p:sp>
      <p:graphicFrame>
        <p:nvGraphicFramePr>
          <p:cNvPr id="19" name="Platshållare för innehåll 18">
            <a:extLst>
              <a:ext uri="{FF2B5EF4-FFF2-40B4-BE49-F238E27FC236}">
                <a16:creationId xmlns:a16="http://schemas.microsoft.com/office/drawing/2014/main" id="{7BBD98C0-22D8-FD22-731C-FCD0F95306E2}"/>
              </a:ext>
            </a:extLst>
          </p:cNvPr>
          <p:cNvGraphicFramePr>
            <a:graphicFrameLocks noGrp="1"/>
          </p:cNvGraphicFramePr>
          <p:nvPr>
            <p:ph sz="quarter" idx="15"/>
            <p:extLst>
              <p:ext uri="{D42A27DB-BD31-4B8C-83A1-F6EECF244321}">
                <p14:modId xmlns:p14="http://schemas.microsoft.com/office/powerpoint/2010/main" val="4030961304"/>
              </p:ext>
            </p:extLst>
          </p:nvPr>
        </p:nvGraphicFramePr>
        <p:xfrm>
          <a:off x="1393825" y="15340013"/>
          <a:ext cx="12863513" cy="4821237"/>
        </p:xfrm>
        <a:graphic>
          <a:graphicData uri="http://schemas.openxmlformats.org/drawingml/2006/chart">
            <c:chart xmlns:c="http://schemas.openxmlformats.org/drawingml/2006/chart" xmlns:r="http://schemas.openxmlformats.org/officeDocument/2006/relationships" r:id="rId2"/>
          </a:graphicData>
        </a:graphic>
      </p:graphicFrame>
      <p:sp>
        <p:nvSpPr>
          <p:cNvPr id="43" name="Platshållare för text 42">
            <a:extLst>
              <a:ext uri="{FF2B5EF4-FFF2-40B4-BE49-F238E27FC236}">
                <a16:creationId xmlns:a16="http://schemas.microsoft.com/office/drawing/2014/main" id="{EA6CC313-BCAC-3C95-C633-533584148E70}"/>
              </a:ext>
            </a:extLst>
          </p:cNvPr>
          <p:cNvSpPr>
            <a:spLocks noGrp="1"/>
          </p:cNvSpPr>
          <p:nvPr>
            <p:ph type="body" sz="quarter" idx="20"/>
          </p:nvPr>
        </p:nvSpPr>
        <p:spPr/>
        <p:txBody>
          <a:bodyPr/>
          <a:lstStyle/>
          <a:p>
            <a:endParaRPr lang="en-GB" noProof="0"/>
          </a:p>
        </p:txBody>
      </p:sp>
      <p:sp>
        <p:nvSpPr>
          <p:cNvPr id="7" name="Platshållare för text 6">
            <a:extLst>
              <a:ext uri="{FF2B5EF4-FFF2-40B4-BE49-F238E27FC236}">
                <a16:creationId xmlns:a16="http://schemas.microsoft.com/office/drawing/2014/main" id="{F850B529-57CE-61A1-D137-BA2034AC71E7}"/>
              </a:ext>
            </a:extLst>
          </p:cNvPr>
          <p:cNvSpPr>
            <a:spLocks noGrp="1"/>
          </p:cNvSpPr>
          <p:nvPr>
            <p:ph type="body" sz="quarter" idx="18"/>
          </p:nvPr>
        </p:nvSpPr>
        <p:spPr>
          <a:xfrm>
            <a:off x="804084" y="23493960"/>
            <a:ext cx="13731587" cy="12725083"/>
          </a:xfrm>
        </p:spPr>
        <p:txBody>
          <a:bodyPr/>
          <a:lstStyle/>
          <a:p>
            <a:r>
              <a:rPr lang="en-GB" b="1" noProof="0"/>
              <a:t>Introduction</a:t>
            </a:r>
          </a:p>
          <a:p>
            <a:r>
              <a:rPr lang="en-GB" spc="-20" noProof="0"/>
              <a:t>Many posters are difficult to read. Important results are often hidden in too many words. Don't try to include everything! Be logical - then it is easier to follow the message.</a:t>
            </a:r>
          </a:p>
          <a:p>
            <a:endParaRPr lang="en-GB" noProof="0"/>
          </a:p>
          <a:p>
            <a:r>
              <a:rPr lang="en-GB" b="1" noProof="0"/>
              <a:t>Your aim</a:t>
            </a:r>
          </a:p>
          <a:p>
            <a:r>
              <a:rPr lang="en-GB" noProof="0"/>
              <a:t>Reach out with your message! Arouse interest, curiosity and attention. The poster should function as an advertisement and not as a report.</a:t>
            </a:r>
          </a:p>
          <a:p>
            <a:endParaRPr lang="en-GB" noProof="0"/>
          </a:p>
          <a:p>
            <a:r>
              <a:rPr lang="en-GB" b="1" noProof="0"/>
              <a:t>Use images</a:t>
            </a:r>
          </a:p>
          <a:p>
            <a:r>
              <a:rPr lang="en-GB" noProof="0"/>
              <a:t>With the help of illustrative images, you can capture interest and remove unnecessary text. </a:t>
            </a:r>
            <a:br>
              <a:rPr lang="en-GB" noProof="0"/>
            </a:br>
            <a:r>
              <a:rPr lang="en-GB" noProof="0"/>
              <a:t>If you don't have images, it's worth putting in a little extra effort to get them.</a:t>
            </a:r>
          </a:p>
          <a:p>
            <a:endParaRPr lang="en-GB" noProof="0"/>
          </a:p>
        </p:txBody>
      </p:sp>
      <p:pic>
        <p:nvPicPr>
          <p:cNvPr id="22" name="Platshållare för innehåll 21">
            <a:extLst>
              <a:ext uri="{FF2B5EF4-FFF2-40B4-BE49-F238E27FC236}">
                <a16:creationId xmlns:a16="http://schemas.microsoft.com/office/drawing/2014/main" id="{8A37E306-24CA-7719-ECB7-B85A646938BB}"/>
              </a:ext>
            </a:extLst>
          </p:cNvPr>
          <p:cNvPicPr>
            <a:picLocks noGrp="1" noChangeAspect="1"/>
          </p:cNvPicPr>
          <p:nvPr>
            <p:ph sz="quarter" idx="21"/>
          </p:nvPr>
        </p:nvPicPr>
        <p:blipFill>
          <a:blip r:embed="rId3">
            <a:extLst>
              <a:ext uri="{28A0092B-C50C-407E-A947-70E740481C1C}">
                <a14:useLocalDpi xmlns:a14="http://schemas.microsoft.com/office/drawing/2010/main" val="0"/>
              </a:ext>
            </a:extLst>
          </a:blip>
          <a:srcRect/>
          <a:stretch/>
        </p:blipFill>
        <p:spPr>
          <a:xfrm>
            <a:off x="16105856" y="7237413"/>
            <a:ext cx="12625387" cy="8416925"/>
          </a:xfrm>
        </p:spPr>
      </p:pic>
      <p:sp>
        <p:nvSpPr>
          <p:cNvPr id="41" name="Platshållare för text 40">
            <a:extLst>
              <a:ext uri="{FF2B5EF4-FFF2-40B4-BE49-F238E27FC236}">
                <a16:creationId xmlns:a16="http://schemas.microsoft.com/office/drawing/2014/main" id="{A4320CB6-D05D-FF8C-0E2F-E9EAD2737717}"/>
              </a:ext>
            </a:extLst>
          </p:cNvPr>
          <p:cNvSpPr>
            <a:spLocks noGrp="1"/>
          </p:cNvSpPr>
          <p:nvPr>
            <p:ph type="body" sz="quarter" idx="16"/>
          </p:nvPr>
        </p:nvSpPr>
        <p:spPr/>
        <p:txBody>
          <a:bodyPr/>
          <a:lstStyle/>
          <a:p>
            <a:endParaRPr lang="en-GB" noProof="0"/>
          </a:p>
        </p:txBody>
      </p:sp>
      <p:graphicFrame>
        <p:nvGraphicFramePr>
          <p:cNvPr id="25" name="Platshållare för innehåll 24">
            <a:extLst>
              <a:ext uri="{FF2B5EF4-FFF2-40B4-BE49-F238E27FC236}">
                <a16:creationId xmlns:a16="http://schemas.microsoft.com/office/drawing/2014/main" id="{24EB4FE8-B79B-2B46-5CF2-4918F6BA7FA1}"/>
              </a:ext>
            </a:extLst>
          </p:cNvPr>
          <p:cNvGraphicFramePr>
            <a:graphicFrameLocks noGrp="1"/>
          </p:cNvGraphicFramePr>
          <p:nvPr>
            <p:ph sz="quarter" idx="19"/>
            <p:extLst>
              <p:ext uri="{D42A27DB-BD31-4B8C-83A1-F6EECF244321}">
                <p14:modId xmlns:p14="http://schemas.microsoft.com/office/powerpoint/2010/main" val="2381735788"/>
              </p:ext>
            </p:extLst>
          </p:nvPr>
        </p:nvGraphicFramePr>
        <p:xfrm>
          <a:off x="16140113" y="17786350"/>
          <a:ext cx="12861925" cy="4679950"/>
        </p:xfrm>
        <a:graphic>
          <a:graphicData uri="http://schemas.openxmlformats.org/drawingml/2006/chart">
            <c:chart xmlns:c="http://schemas.openxmlformats.org/drawingml/2006/chart" xmlns:r="http://schemas.openxmlformats.org/officeDocument/2006/relationships" r:id="rId4"/>
          </a:graphicData>
        </a:graphic>
      </p:graphicFrame>
      <p:sp>
        <p:nvSpPr>
          <p:cNvPr id="11" name="Platshållare för text 10">
            <a:extLst>
              <a:ext uri="{FF2B5EF4-FFF2-40B4-BE49-F238E27FC236}">
                <a16:creationId xmlns:a16="http://schemas.microsoft.com/office/drawing/2014/main" id="{E93D938C-1C97-C8B0-0A89-A473F777DEB4}"/>
              </a:ext>
            </a:extLst>
          </p:cNvPr>
          <p:cNvSpPr>
            <a:spLocks noGrp="1"/>
          </p:cNvSpPr>
          <p:nvPr>
            <p:ph type="body" sz="quarter" idx="22"/>
          </p:nvPr>
        </p:nvSpPr>
        <p:spPr>
          <a:xfrm>
            <a:off x="15974949" y="23464463"/>
            <a:ext cx="13027138" cy="10422914"/>
          </a:xfrm>
        </p:spPr>
        <p:txBody>
          <a:bodyPr/>
          <a:lstStyle/>
          <a:p>
            <a:r>
              <a:rPr lang="en-GB" b="1" noProof="0"/>
              <a:t>Tip: </a:t>
            </a:r>
          </a:p>
          <a:p>
            <a:r>
              <a:rPr lang="en-GB" noProof="0"/>
              <a:t>If a poster is to be read from a distance, the letters should be centimetres high and the font without serifs. </a:t>
            </a:r>
            <a:br>
              <a:rPr lang="en-GB" noProof="0"/>
            </a:br>
            <a:r>
              <a:rPr lang="en-GB" noProof="0"/>
              <a:t>Left-aligned text is easiest to read, maximum 45 strokes per line and 4-6 lines per piece of text.</a:t>
            </a:r>
          </a:p>
          <a:p>
            <a:endParaRPr lang="en-GB" noProof="0"/>
          </a:p>
          <a:p>
            <a:r>
              <a:rPr lang="en-GB" noProof="0"/>
              <a:t>Write a more useful material that you can give out as handouts where you present more detailed information, background and method.</a:t>
            </a:r>
          </a:p>
          <a:p>
            <a:endParaRPr lang="en-GB"/>
          </a:p>
          <a:p>
            <a:r>
              <a:rPr lang="en-GB" b="1" noProof="0"/>
              <a:t>The posters will be printed in A1 size!</a:t>
            </a:r>
          </a:p>
          <a:p>
            <a:endParaRPr lang="en-GB" noProof="0"/>
          </a:p>
        </p:txBody>
      </p:sp>
      <p:sp>
        <p:nvSpPr>
          <p:cNvPr id="13" name="Platshållare för text 12">
            <a:extLst>
              <a:ext uri="{FF2B5EF4-FFF2-40B4-BE49-F238E27FC236}">
                <a16:creationId xmlns:a16="http://schemas.microsoft.com/office/drawing/2014/main" id="{20A06A05-FE9A-3ED3-86CA-8C801CD9A5BA}"/>
              </a:ext>
            </a:extLst>
          </p:cNvPr>
          <p:cNvSpPr>
            <a:spLocks noGrp="1"/>
          </p:cNvSpPr>
          <p:nvPr>
            <p:ph type="body" sz="quarter" idx="24"/>
          </p:nvPr>
        </p:nvSpPr>
        <p:spPr>
          <a:xfrm>
            <a:off x="19693562" y="37949914"/>
            <a:ext cx="9308475" cy="1282483"/>
          </a:xfrm>
        </p:spPr>
        <p:txBody>
          <a:bodyPr/>
          <a:lstStyle/>
          <a:p>
            <a:r>
              <a:rPr lang="en-GB" noProof="0"/>
              <a:t>Conclude with what is going on in your research. Please add a picture of yourself.</a:t>
            </a:r>
          </a:p>
        </p:txBody>
      </p:sp>
      <p:sp>
        <p:nvSpPr>
          <p:cNvPr id="42" name="Platshållare för text 41">
            <a:extLst>
              <a:ext uri="{FF2B5EF4-FFF2-40B4-BE49-F238E27FC236}">
                <a16:creationId xmlns:a16="http://schemas.microsoft.com/office/drawing/2014/main" id="{FC0D3F11-9A2D-051C-9107-78B2C92C5EA2}"/>
              </a:ext>
            </a:extLst>
          </p:cNvPr>
          <p:cNvSpPr>
            <a:spLocks noGrp="1"/>
          </p:cNvSpPr>
          <p:nvPr>
            <p:ph type="body" sz="quarter" idx="17"/>
          </p:nvPr>
        </p:nvSpPr>
        <p:spPr/>
        <p:txBody>
          <a:bodyPr/>
          <a:lstStyle/>
          <a:p>
            <a:endParaRPr lang="en-GB" noProof="0"/>
          </a:p>
        </p:txBody>
      </p:sp>
      <p:sp>
        <p:nvSpPr>
          <p:cNvPr id="44" name="Platshållare för text 43">
            <a:extLst>
              <a:ext uri="{FF2B5EF4-FFF2-40B4-BE49-F238E27FC236}">
                <a16:creationId xmlns:a16="http://schemas.microsoft.com/office/drawing/2014/main" id="{0C2164DA-B73F-B8F1-887B-9BABC56FBE90}"/>
              </a:ext>
            </a:extLst>
          </p:cNvPr>
          <p:cNvSpPr>
            <a:spLocks noGrp="1"/>
          </p:cNvSpPr>
          <p:nvPr>
            <p:ph type="body" sz="quarter" idx="26"/>
          </p:nvPr>
        </p:nvSpPr>
        <p:spPr/>
        <p:txBody>
          <a:bodyPr/>
          <a:lstStyle/>
          <a:p>
            <a:endParaRPr lang="en-GB" noProof="0"/>
          </a:p>
        </p:txBody>
      </p:sp>
      <p:sp>
        <p:nvSpPr>
          <p:cNvPr id="6" name="Picture Placeholder 5">
            <a:extLst>
              <a:ext uri="{FF2B5EF4-FFF2-40B4-BE49-F238E27FC236}">
                <a16:creationId xmlns:a16="http://schemas.microsoft.com/office/drawing/2014/main" id="{BC80314E-7773-CF14-8441-367E64465E73}"/>
              </a:ext>
            </a:extLst>
          </p:cNvPr>
          <p:cNvSpPr>
            <a:spLocks noGrp="1"/>
          </p:cNvSpPr>
          <p:nvPr>
            <p:ph type="pic" sz="quarter" idx="25"/>
          </p:nvPr>
        </p:nvSpPr>
        <p:spPr>
          <a:xfrm>
            <a:off x="16217881" y="37170996"/>
            <a:ext cx="2815095" cy="2840320"/>
          </a:xfrm>
        </p:spPr>
        <p:txBody>
          <a:bodyPr/>
          <a:lstStyle/>
          <a:p>
            <a:endParaRPr lang="en-GB" noProof="0"/>
          </a:p>
        </p:txBody>
      </p:sp>
      <p:sp>
        <p:nvSpPr>
          <p:cNvPr id="9" name="Platshållare för text 12">
            <a:extLst>
              <a:ext uri="{FF2B5EF4-FFF2-40B4-BE49-F238E27FC236}">
                <a16:creationId xmlns:a16="http://schemas.microsoft.com/office/drawing/2014/main" id="{D0C5CFD3-5905-C817-03C3-C72E8585C384}"/>
              </a:ext>
            </a:extLst>
          </p:cNvPr>
          <p:cNvSpPr txBox="1">
            <a:spLocks/>
          </p:cNvSpPr>
          <p:nvPr/>
        </p:nvSpPr>
        <p:spPr>
          <a:xfrm>
            <a:off x="19693563" y="34325142"/>
            <a:ext cx="9308475" cy="1282483"/>
          </a:xfrm>
          <a:prstGeom prst="rect">
            <a:avLst/>
          </a:prstGeom>
          <a:ln>
            <a:solidFill>
              <a:schemeClr val="tx1"/>
            </a:solidFill>
            <a:prstDash val="dash"/>
          </a:ln>
        </p:spPr>
        <p:txBody>
          <a:bodyPr lIns="86400" tIns="86400" rIns="86400" bIns="86400">
            <a:spAutoFit/>
          </a:bodyPr>
          <a:lstStyle>
            <a:lvl1pPr marL="0" indent="0" algn="l" defTabSz="2947221" rtl="0" eaLnBrk="1" fontAlgn="base" hangingPunct="1">
              <a:spcBef>
                <a:spcPct val="20000"/>
              </a:spcBef>
              <a:spcAft>
                <a:spcPct val="0"/>
              </a:spcAft>
              <a:buNone/>
              <a:defRPr sz="3600" b="0" i="0">
                <a:solidFill>
                  <a:schemeClr val="bg1"/>
                </a:solidFill>
                <a:latin typeface="+mn-lt"/>
                <a:ea typeface="ＭＳ Ｐゴシック" charset="0"/>
                <a:cs typeface="ＭＳ Ｐゴシック" charset="0"/>
              </a:defRPr>
            </a:lvl1pPr>
            <a:lvl2pPr marL="2394757" indent="-920026" algn="l" defTabSz="2947221" rtl="0" eaLnBrk="1" fontAlgn="base" hangingPunct="1">
              <a:spcBef>
                <a:spcPct val="20000"/>
              </a:spcBef>
              <a:spcAft>
                <a:spcPct val="0"/>
              </a:spcAft>
              <a:buChar char="–"/>
              <a:defRPr sz="3177">
                <a:solidFill>
                  <a:schemeClr val="tx1"/>
                </a:solidFill>
                <a:latin typeface="Arial" charset="0"/>
                <a:ea typeface="ＭＳ Ｐゴシック" charset="0"/>
              </a:defRPr>
            </a:lvl2pPr>
            <a:lvl3pPr marL="3678984" indent="-731763" algn="l" defTabSz="2947221" rtl="0" eaLnBrk="1" fontAlgn="base" hangingPunct="1">
              <a:spcBef>
                <a:spcPct val="20000"/>
              </a:spcBef>
              <a:spcAft>
                <a:spcPct val="0"/>
              </a:spcAft>
              <a:buChar char="•"/>
              <a:defRPr sz="2259" i="1">
                <a:solidFill>
                  <a:schemeClr val="tx1"/>
                </a:solidFill>
                <a:latin typeface="Arial" charset="0"/>
                <a:ea typeface="ＭＳ Ｐゴシック" charset="0"/>
              </a:defRPr>
            </a:lvl3pPr>
            <a:lvl4pPr marL="5159317" indent="-741848" algn="l" defTabSz="2947221" rtl="0" eaLnBrk="1" fontAlgn="base" hangingPunct="1">
              <a:spcBef>
                <a:spcPct val="20000"/>
              </a:spcBef>
              <a:spcAft>
                <a:spcPct val="0"/>
              </a:spcAft>
              <a:buChar char="–"/>
              <a:defRPr sz="6494">
                <a:solidFill>
                  <a:schemeClr val="tx1"/>
                </a:solidFill>
                <a:latin typeface="Arial" charset="0"/>
                <a:ea typeface="ＭＳ Ｐゴシック" charset="0"/>
              </a:defRPr>
            </a:lvl4pPr>
            <a:lvl5pPr marL="6627325" indent="-735124" algn="l" defTabSz="2947221" rtl="0" eaLnBrk="1" fontAlgn="base" hangingPunct="1">
              <a:spcBef>
                <a:spcPct val="20000"/>
              </a:spcBef>
              <a:spcAft>
                <a:spcPct val="0"/>
              </a:spcAft>
              <a:buChar char="»"/>
              <a:defRPr sz="6494">
                <a:solidFill>
                  <a:schemeClr val="tx1"/>
                </a:solidFill>
                <a:latin typeface="Arial" charset="0"/>
                <a:ea typeface="ＭＳ Ｐゴシック" charset="0"/>
              </a:defRPr>
            </a:lvl5pPr>
            <a:lvl6pPr marL="7013129" indent="-735971" algn="l" defTabSz="2947896" rtl="0" eaLnBrk="1" fontAlgn="base" hangingPunct="1">
              <a:spcBef>
                <a:spcPct val="20000"/>
              </a:spcBef>
              <a:spcAft>
                <a:spcPct val="0"/>
              </a:spcAft>
              <a:buChar char="»"/>
              <a:defRPr sz="6494">
                <a:solidFill>
                  <a:schemeClr val="tx1"/>
                </a:solidFill>
                <a:latin typeface="Arial" charset="0"/>
              </a:defRPr>
            </a:lvl6pPr>
            <a:lvl7pPr marL="7398510" indent="-735971" algn="l" defTabSz="2947896" rtl="0" eaLnBrk="1" fontAlgn="base" hangingPunct="1">
              <a:spcBef>
                <a:spcPct val="20000"/>
              </a:spcBef>
              <a:spcAft>
                <a:spcPct val="0"/>
              </a:spcAft>
              <a:buChar char="»"/>
              <a:defRPr sz="6494">
                <a:solidFill>
                  <a:schemeClr val="tx1"/>
                </a:solidFill>
                <a:latin typeface="Arial" charset="0"/>
              </a:defRPr>
            </a:lvl7pPr>
            <a:lvl8pPr marL="7783890" indent="-735971" algn="l" defTabSz="2947896" rtl="0" eaLnBrk="1" fontAlgn="base" hangingPunct="1">
              <a:spcBef>
                <a:spcPct val="20000"/>
              </a:spcBef>
              <a:spcAft>
                <a:spcPct val="0"/>
              </a:spcAft>
              <a:buChar char="»"/>
              <a:defRPr sz="6494">
                <a:solidFill>
                  <a:schemeClr val="tx1"/>
                </a:solidFill>
                <a:latin typeface="Arial" charset="0"/>
              </a:defRPr>
            </a:lvl8pPr>
            <a:lvl9pPr marL="8169271" indent="-735971" algn="l" defTabSz="2947896" rtl="0" eaLnBrk="1" fontAlgn="base" hangingPunct="1">
              <a:spcBef>
                <a:spcPct val="20000"/>
              </a:spcBef>
              <a:spcAft>
                <a:spcPct val="0"/>
              </a:spcAft>
              <a:buChar char="»"/>
              <a:defRPr sz="6494">
                <a:solidFill>
                  <a:schemeClr val="tx1"/>
                </a:solidFill>
                <a:latin typeface="Arial" charset="0"/>
              </a:defRPr>
            </a:lvl9pPr>
          </a:lstStyle>
          <a:p>
            <a:r>
              <a:rPr lang="en-GB" kern="0" noProof="0"/>
              <a:t>Think if you can add a QR-Code to your full set of results.</a:t>
            </a:r>
          </a:p>
        </p:txBody>
      </p:sp>
      <p:sp>
        <p:nvSpPr>
          <p:cNvPr id="2" name="Platshållare för text 10">
            <a:extLst>
              <a:ext uri="{FF2B5EF4-FFF2-40B4-BE49-F238E27FC236}">
                <a16:creationId xmlns:a16="http://schemas.microsoft.com/office/drawing/2014/main" id="{0AC209BD-BF70-320C-F5FF-86047F9850FB}"/>
              </a:ext>
            </a:extLst>
          </p:cNvPr>
          <p:cNvSpPr txBox="1">
            <a:spLocks/>
          </p:cNvSpPr>
          <p:nvPr/>
        </p:nvSpPr>
        <p:spPr>
          <a:xfrm>
            <a:off x="19846208" y="34334034"/>
            <a:ext cx="9308475" cy="1282483"/>
          </a:xfrm>
          <a:prstGeom prst="rect">
            <a:avLst/>
          </a:prstGeom>
        </p:spPr>
        <p:txBody>
          <a:bodyPr lIns="86400" tIns="86400" rIns="86400" bIns="86400">
            <a:spAutoFit/>
          </a:bodyPr>
          <a:lstStyle>
            <a:lvl1pPr marL="0" indent="0" algn="l" defTabSz="2947221" rtl="0" eaLnBrk="1" fontAlgn="base" hangingPunct="1">
              <a:spcBef>
                <a:spcPct val="20000"/>
              </a:spcBef>
              <a:spcAft>
                <a:spcPct val="0"/>
              </a:spcAft>
              <a:buNone/>
              <a:defRPr sz="3600" b="0" i="0">
                <a:solidFill>
                  <a:schemeClr val="tx1"/>
                </a:solidFill>
                <a:latin typeface="+mn-lt"/>
                <a:ea typeface="ＭＳ Ｐゴシック" charset="0"/>
                <a:cs typeface="ＭＳ Ｐゴシック" charset="0"/>
              </a:defRPr>
            </a:lvl1pPr>
            <a:lvl2pPr marL="2394757" indent="-920026" algn="l" defTabSz="2947221" rtl="0" eaLnBrk="1" fontAlgn="base" hangingPunct="1">
              <a:spcBef>
                <a:spcPct val="20000"/>
              </a:spcBef>
              <a:spcAft>
                <a:spcPct val="0"/>
              </a:spcAft>
              <a:buChar char="–"/>
              <a:defRPr sz="3177">
                <a:solidFill>
                  <a:schemeClr val="tx1"/>
                </a:solidFill>
                <a:latin typeface="Arial" charset="0"/>
                <a:ea typeface="ＭＳ Ｐゴシック" charset="0"/>
              </a:defRPr>
            </a:lvl2pPr>
            <a:lvl3pPr marL="3678984" indent="-731763" algn="l" defTabSz="2947221" rtl="0" eaLnBrk="1" fontAlgn="base" hangingPunct="1">
              <a:spcBef>
                <a:spcPct val="20000"/>
              </a:spcBef>
              <a:spcAft>
                <a:spcPct val="0"/>
              </a:spcAft>
              <a:buChar char="•"/>
              <a:defRPr sz="2259" i="1">
                <a:solidFill>
                  <a:schemeClr val="tx1"/>
                </a:solidFill>
                <a:latin typeface="Arial" charset="0"/>
                <a:ea typeface="ＭＳ Ｐゴシック" charset="0"/>
              </a:defRPr>
            </a:lvl3pPr>
            <a:lvl4pPr marL="5159317" indent="-741848" algn="l" defTabSz="2947221" rtl="0" eaLnBrk="1" fontAlgn="base" hangingPunct="1">
              <a:spcBef>
                <a:spcPct val="20000"/>
              </a:spcBef>
              <a:spcAft>
                <a:spcPct val="0"/>
              </a:spcAft>
              <a:buChar char="–"/>
              <a:defRPr sz="6494">
                <a:solidFill>
                  <a:schemeClr val="tx1"/>
                </a:solidFill>
                <a:latin typeface="Arial" charset="0"/>
                <a:ea typeface="ＭＳ Ｐゴシック" charset="0"/>
              </a:defRPr>
            </a:lvl4pPr>
            <a:lvl5pPr marL="6627325" indent="-735124" algn="l" defTabSz="2947221" rtl="0" eaLnBrk="1" fontAlgn="base" hangingPunct="1">
              <a:spcBef>
                <a:spcPct val="20000"/>
              </a:spcBef>
              <a:spcAft>
                <a:spcPct val="0"/>
              </a:spcAft>
              <a:buChar char="»"/>
              <a:defRPr sz="6494">
                <a:solidFill>
                  <a:schemeClr val="tx1"/>
                </a:solidFill>
                <a:latin typeface="Arial" charset="0"/>
                <a:ea typeface="ＭＳ Ｐゴシック" charset="0"/>
              </a:defRPr>
            </a:lvl5pPr>
            <a:lvl6pPr marL="7013129" indent="-735971" algn="l" defTabSz="2947896" rtl="0" eaLnBrk="1" fontAlgn="base" hangingPunct="1">
              <a:spcBef>
                <a:spcPct val="20000"/>
              </a:spcBef>
              <a:spcAft>
                <a:spcPct val="0"/>
              </a:spcAft>
              <a:buChar char="»"/>
              <a:defRPr sz="6494">
                <a:solidFill>
                  <a:schemeClr val="tx1"/>
                </a:solidFill>
                <a:latin typeface="Arial" charset="0"/>
              </a:defRPr>
            </a:lvl6pPr>
            <a:lvl7pPr marL="7398510" indent="-735971" algn="l" defTabSz="2947896" rtl="0" eaLnBrk="1" fontAlgn="base" hangingPunct="1">
              <a:spcBef>
                <a:spcPct val="20000"/>
              </a:spcBef>
              <a:spcAft>
                <a:spcPct val="0"/>
              </a:spcAft>
              <a:buChar char="»"/>
              <a:defRPr sz="6494">
                <a:solidFill>
                  <a:schemeClr val="tx1"/>
                </a:solidFill>
                <a:latin typeface="Arial" charset="0"/>
              </a:defRPr>
            </a:lvl7pPr>
            <a:lvl8pPr marL="7783890" indent="-735971" algn="l" defTabSz="2947896" rtl="0" eaLnBrk="1" fontAlgn="base" hangingPunct="1">
              <a:spcBef>
                <a:spcPct val="20000"/>
              </a:spcBef>
              <a:spcAft>
                <a:spcPct val="0"/>
              </a:spcAft>
              <a:buChar char="»"/>
              <a:defRPr sz="6494">
                <a:solidFill>
                  <a:schemeClr val="tx1"/>
                </a:solidFill>
                <a:latin typeface="Arial" charset="0"/>
              </a:defRPr>
            </a:lvl8pPr>
            <a:lvl9pPr marL="8169271" indent="-735971" algn="l" defTabSz="2947896" rtl="0" eaLnBrk="1" fontAlgn="base" hangingPunct="1">
              <a:spcBef>
                <a:spcPct val="20000"/>
              </a:spcBef>
              <a:spcAft>
                <a:spcPct val="0"/>
              </a:spcAft>
              <a:buChar char="»"/>
              <a:defRPr sz="6494">
                <a:solidFill>
                  <a:schemeClr val="tx1"/>
                </a:solidFill>
                <a:latin typeface="Arial" charset="0"/>
              </a:defRPr>
            </a:lvl9pPr>
          </a:lstStyle>
          <a:p>
            <a:r>
              <a:rPr lang="en-GB" kern="0" noProof="1"/>
              <a:t>Please consider adding a QR-Code to your paper / results</a:t>
            </a:r>
          </a:p>
        </p:txBody>
      </p:sp>
      <p:sp>
        <p:nvSpPr>
          <p:cNvPr id="3" name="Rounded Rectangle 2">
            <a:extLst>
              <a:ext uri="{FF2B5EF4-FFF2-40B4-BE49-F238E27FC236}">
                <a16:creationId xmlns:a16="http://schemas.microsoft.com/office/drawing/2014/main" id="{5AAA3BE3-1149-25FC-72EC-88F7F9D4BEA8}"/>
              </a:ext>
            </a:extLst>
          </p:cNvPr>
          <p:cNvSpPr/>
          <p:nvPr/>
        </p:nvSpPr>
        <p:spPr bwMode="auto">
          <a:xfrm>
            <a:off x="16243217" y="33415846"/>
            <a:ext cx="2815096" cy="2840320"/>
          </a:xfrm>
          <a:prstGeom prst="roundRect">
            <a:avLst/>
          </a:prstGeom>
          <a:noFill/>
          <a:ln w="28575" cap="flat" cmpd="sng" algn="ctr">
            <a:solidFill>
              <a:schemeClr val="bg1"/>
            </a:solidFill>
            <a:prstDash val="sysDash"/>
            <a:round/>
            <a:headEnd type="none" w="med" len="med"/>
            <a:tailEnd type="none" w="med" len="med"/>
          </a:ln>
          <a:effectLst/>
        </p:spPr>
        <p:txBody>
          <a:bodyPr vert="horz" wrap="square" lIns="360000" tIns="72000" rIns="360000" bIns="180000" numCol="1" rtlCol="0" anchor="t" anchorCtr="0" compatLnSpc="1">
            <a:prstTxWarp prst="textNoShape">
              <a:avLst/>
            </a:prstTxWarp>
            <a:noAutofit/>
          </a:bodyPr>
          <a:lstStyle/>
          <a:p>
            <a:pPr marL="0" marR="0" indent="0" algn="l" defTabSz="704850" rtl="0" eaLnBrk="1" fontAlgn="base" latinLnBrk="0" hangingPunct="1">
              <a:lnSpc>
                <a:spcPct val="100000"/>
              </a:lnSpc>
              <a:spcBef>
                <a:spcPct val="20000"/>
              </a:spcBef>
              <a:spcAft>
                <a:spcPct val="0"/>
              </a:spcAft>
              <a:buClrTx/>
              <a:buSzTx/>
              <a:buFontTx/>
              <a:buNone/>
              <a:tabLst/>
            </a:pPr>
            <a:endParaRPr kumimoji="0" lang="en-GB" sz="3400" b="0" i="0" u="none" strike="noStrike" cap="none" normalizeH="0" baseline="0" noProof="1">
              <a:ln>
                <a:noFill/>
              </a:ln>
              <a:solidFill>
                <a:schemeClr val="tx1"/>
              </a:solidFill>
              <a:effectLst/>
              <a:latin typeface="Arial" charset="0"/>
            </a:endParaRPr>
          </a:p>
        </p:txBody>
      </p:sp>
      <p:sp>
        <p:nvSpPr>
          <p:cNvPr id="10" name="Picture Placeholder 9">
            <a:extLst>
              <a:ext uri="{FF2B5EF4-FFF2-40B4-BE49-F238E27FC236}">
                <a16:creationId xmlns:a16="http://schemas.microsoft.com/office/drawing/2014/main" id="{F04DE10F-20F9-081A-8AF6-761DEE53B1A3}"/>
              </a:ext>
            </a:extLst>
          </p:cNvPr>
          <p:cNvSpPr>
            <a:spLocks noGrp="1"/>
          </p:cNvSpPr>
          <p:nvPr>
            <p:ph type="pic" sz="quarter" idx="29"/>
          </p:nvPr>
        </p:nvSpPr>
        <p:spPr/>
        <p:txBody>
          <a:bodyPr/>
          <a:lstStyle/>
          <a:p>
            <a:endParaRPr lang="en-GB"/>
          </a:p>
        </p:txBody>
      </p:sp>
    </p:spTree>
    <p:extLst>
      <p:ext uri="{BB962C8B-B14F-4D97-AF65-F5344CB8AC3E}">
        <p14:creationId xmlns:p14="http://schemas.microsoft.com/office/powerpoint/2010/main" val="218846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E75C4-A252-0462-B7CD-923E2653B6F4}"/>
              </a:ext>
            </a:extLst>
          </p:cNvPr>
          <p:cNvSpPr>
            <a:spLocks noGrp="1"/>
          </p:cNvSpPr>
          <p:nvPr>
            <p:ph type="title"/>
          </p:nvPr>
        </p:nvSpPr>
        <p:spPr/>
        <p:txBody>
          <a:bodyPr/>
          <a:lstStyle/>
          <a:p>
            <a:endParaRPr lang="en-GB" noProof="0"/>
          </a:p>
        </p:txBody>
      </p:sp>
      <p:sp>
        <p:nvSpPr>
          <p:cNvPr id="3" name="Platshållare för text 2">
            <a:extLst>
              <a:ext uri="{FF2B5EF4-FFF2-40B4-BE49-F238E27FC236}">
                <a16:creationId xmlns:a16="http://schemas.microsoft.com/office/drawing/2014/main" id="{6899D723-8592-9C11-3AA0-478DC9D74A84}"/>
              </a:ext>
            </a:extLst>
          </p:cNvPr>
          <p:cNvSpPr>
            <a:spLocks noGrp="1"/>
          </p:cNvSpPr>
          <p:nvPr>
            <p:ph type="body" sz="quarter" idx="13"/>
          </p:nvPr>
        </p:nvSpPr>
        <p:spPr/>
        <p:txBody>
          <a:bodyPr/>
          <a:lstStyle/>
          <a:p>
            <a:endParaRPr lang="en-GB" noProof="0"/>
          </a:p>
        </p:txBody>
      </p:sp>
      <p:sp>
        <p:nvSpPr>
          <p:cNvPr id="4" name="Platshållare för text 3">
            <a:extLst>
              <a:ext uri="{FF2B5EF4-FFF2-40B4-BE49-F238E27FC236}">
                <a16:creationId xmlns:a16="http://schemas.microsoft.com/office/drawing/2014/main" id="{7C0BD2D0-DB5F-86D2-DDBA-DB2AD047F849}"/>
              </a:ext>
            </a:extLst>
          </p:cNvPr>
          <p:cNvSpPr>
            <a:spLocks noGrp="1"/>
          </p:cNvSpPr>
          <p:nvPr>
            <p:ph type="body" sz="quarter" idx="14"/>
          </p:nvPr>
        </p:nvSpPr>
        <p:spPr/>
        <p:txBody>
          <a:bodyPr/>
          <a:lstStyle/>
          <a:p>
            <a:endParaRPr lang="en-GB" noProof="0"/>
          </a:p>
        </p:txBody>
      </p:sp>
      <p:sp>
        <p:nvSpPr>
          <p:cNvPr id="5" name="Platshållare för innehåll 4">
            <a:extLst>
              <a:ext uri="{FF2B5EF4-FFF2-40B4-BE49-F238E27FC236}">
                <a16:creationId xmlns:a16="http://schemas.microsoft.com/office/drawing/2014/main" id="{C04529C2-BE0A-9925-7599-12F299F332A7}"/>
              </a:ext>
            </a:extLst>
          </p:cNvPr>
          <p:cNvSpPr>
            <a:spLocks noGrp="1"/>
          </p:cNvSpPr>
          <p:nvPr>
            <p:ph sz="quarter" idx="15"/>
          </p:nvPr>
        </p:nvSpPr>
        <p:spPr/>
        <p:txBody>
          <a:bodyPr/>
          <a:lstStyle/>
          <a:p>
            <a:endParaRPr lang="en-GB" noProof="0"/>
          </a:p>
        </p:txBody>
      </p:sp>
      <p:sp>
        <p:nvSpPr>
          <p:cNvPr id="6" name="Platshållare för text 5">
            <a:extLst>
              <a:ext uri="{FF2B5EF4-FFF2-40B4-BE49-F238E27FC236}">
                <a16:creationId xmlns:a16="http://schemas.microsoft.com/office/drawing/2014/main" id="{B55D3575-BBE4-0E56-9A83-315D721E793E}"/>
              </a:ext>
            </a:extLst>
          </p:cNvPr>
          <p:cNvSpPr>
            <a:spLocks noGrp="1"/>
          </p:cNvSpPr>
          <p:nvPr>
            <p:ph type="body" sz="quarter" idx="20"/>
          </p:nvPr>
        </p:nvSpPr>
        <p:spPr/>
        <p:txBody>
          <a:bodyPr/>
          <a:lstStyle/>
          <a:p>
            <a:endParaRPr lang="en-GB" noProof="0"/>
          </a:p>
        </p:txBody>
      </p:sp>
      <p:sp>
        <p:nvSpPr>
          <p:cNvPr id="7" name="Platshållare för text 6">
            <a:extLst>
              <a:ext uri="{FF2B5EF4-FFF2-40B4-BE49-F238E27FC236}">
                <a16:creationId xmlns:a16="http://schemas.microsoft.com/office/drawing/2014/main" id="{D028B5F8-BA0C-A867-E448-0D929B480869}"/>
              </a:ext>
            </a:extLst>
          </p:cNvPr>
          <p:cNvSpPr>
            <a:spLocks noGrp="1"/>
          </p:cNvSpPr>
          <p:nvPr>
            <p:ph type="body" sz="quarter" idx="18"/>
          </p:nvPr>
        </p:nvSpPr>
        <p:spPr/>
        <p:txBody>
          <a:bodyPr/>
          <a:lstStyle/>
          <a:p>
            <a:endParaRPr lang="en-GB" noProof="0"/>
          </a:p>
        </p:txBody>
      </p:sp>
      <p:sp>
        <p:nvSpPr>
          <p:cNvPr id="8" name="Platshållare för innehåll 7">
            <a:extLst>
              <a:ext uri="{FF2B5EF4-FFF2-40B4-BE49-F238E27FC236}">
                <a16:creationId xmlns:a16="http://schemas.microsoft.com/office/drawing/2014/main" id="{463EC703-0173-1D8C-BA8A-5B9CE162925A}"/>
              </a:ext>
            </a:extLst>
          </p:cNvPr>
          <p:cNvSpPr>
            <a:spLocks noGrp="1"/>
          </p:cNvSpPr>
          <p:nvPr>
            <p:ph sz="quarter" idx="21"/>
          </p:nvPr>
        </p:nvSpPr>
        <p:spPr/>
        <p:txBody>
          <a:bodyPr/>
          <a:lstStyle/>
          <a:p>
            <a:endParaRPr lang="en-GB" noProof="0"/>
          </a:p>
        </p:txBody>
      </p:sp>
      <p:sp>
        <p:nvSpPr>
          <p:cNvPr id="9" name="Platshållare för text 8">
            <a:extLst>
              <a:ext uri="{FF2B5EF4-FFF2-40B4-BE49-F238E27FC236}">
                <a16:creationId xmlns:a16="http://schemas.microsoft.com/office/drawing/2014/main" id="{AA6B41FD-39DE-C8BF-7220-5B4CA6C814A1}"/>
              </a:ext>
            </a:extLst>
          </p:cNvPr>
          <p:cNvSpPr>
            <a:spLocks noGrp="1"/>
          </p:cNvSpPr>
          <p:nvPr>
            <p:ph type="body" sz="quarter" idx="16"/>
          </p:nvPr>
        </p:nvSpPr>
        <p:spPr/>
        <p:txBody>
          <a:bodyPr/>
          <a:lstStyle/>
          <a:p>
            <a:endParaRPr lang="en-GB" noProof="0"/>
          </a:p>
        </p:txBody>
      </p:sp>
      <p:sp>
        <p:nvSpPr>
          <p:cNvPr id="10" name="Platshållare för innehåll 9">
            <a:extLst>
              <a:ext uri="{FF2B5EF4-FFF2-40B4-BE49-F238E27FC236}">
                <a16:creationId xmlns:a16="http://schemas.microsoft.com/office/drawing/2014/main" id="{CA95331F-CB1F-FEB2-AC48-3547CA476BE4}"/>
              </a:ext>
            </a:extLst>
          </p:cNvPr>
          <p:cNvSpPr>
            <a:spLocks noGrp="1"/>
          </p:cNvSpPr>
          <p:nvPr>
            <p:ph sz="quarter" idx="19"/>
          </p:nvPr>
        </p:nvSpPr>
        <p:spPr/>
        <p:txBody>
          <a:bodyPr/>
          <a:lstStyle/>
          <a:p>
            <a:endParaRPr lang="en-GB" noProof="0"/>
          </a:p>
        </p:txBody>
      </p:sp>
      <p:sp>
        <p:nvSpPr>
          <p:cNvPr id="11" name="Platshållare för text 10">
            <a:extLst>
              <a:ext uri="{FF2B5EF4-FFF2-40B4-BE49-F238E27FC236}">
                <a16:creationId xmlns:a16="http://schemas.microsoft.com/office/drawing/2014/main" id="{2052BFEB-442A-849D-C44A-EC3926271FFA}"/>
              </a:ext>
            </a:extLst>
          </p:cNvPr>
          <p:cNvSpPr>
            <a:spLocks noGrp="1"/>
          </p:cNvSpPr>
          <p:nvPr>
            <p:ph type="body" sz="quarter" idx="22"/>
          </p:nvPr>
        </p:nvSpPr>
        <p:spPr/>
        <p:txBody>
          <a:bodyPr/>
          <a:lstStyle/>
          <a:p>
            <a:endParaRPr lang="en-GB" noProof="0"/>
          </a:p>
        </p:txBody>
      </p:sp>
      <p:sp>
        <p:nvSpPr>
          <p:cNvPr id="12" name="Platshållare för bild 11">
            <a:extLst>
              <a:ext uri="{FF2B5EF4-FFF2-40B4-BE49-F238E27FC236}">
                <a16:creationId xmlns:a16="http://schemas.microsoft.com/office/drawing/2014/main" id="{39A326F8-B2B4-5191-73BC-FEE3D63A633C}"/>
              </a:ext>
            </a:extLst>
          </p:cNvPr>
          <p:cNvSpPr>
            <a:spLocks noGrp="1"/>
          </p:cNvSpPr>
          <p:nvPr>
            <p:ph type="pic" sz="quarter" idx="25"/>
          </p:nvPr>
        </p:nvSpPr>
        <p:spPr>
          <a:xfrm>
            <a:off x="16243271" y="36843554"/>
            <a:ext cx="2815095" cy="2840320"/>
          </a:xfrm>
        </p:spPr>
        <p:txBody>
          <a:bodyPr/>
          <a:lstStyle/>
          <a:p>
            <a:endParaRPr lang="en-GB" noProof="0"/>
          </a:p>
        </p:txBody>
      </p:sp>
      <p:sp>
        <p:nvSpPr>
          <p:cNvPr id="13" name="Platshållare för text 12">
            <a:extLst>
              <a:ext uri="{FF2B5EF4-FFF2-40B4-BE49-F238E27FC236}">
                <a16:creationId xmlns:a16="http://schemas.microsoft.com/office/drawing/2014/main" id="{6B62506C-4DCB-C7FD-F6A2-A76ED7786F36}"/>
              </a:ext>
            </a:extLst>
          </p:cNvPr>
          <p:cNvSpPr>
            <a:spLocks noGrp="1"/>
          </p:cNvSpPr>
          <p:nvPr>
            <p:ph type="body" sz="quarter" idx="24"/>
          </p:nvPr>
        </p:nvSpPr>
        <p:spPr>
          <a:xfrm>
            <a:off x="19693612" y="37308673"/>
            <a:ext cx="9308475" cy="728485"/>
          </a:xfrm>
        </p:spPr>
        <p:txBody>
          <a:bodyPr/>
          <a:lstStyle/>
          <a:p>
            <a:endParaRPr lang="en-GB" noProof="0"/>
          </a:p>
        </p:txBody>
      </p:sp>
      <p:sp>
        <p:nvSpPr>
          <p:cNvPr id="14" name="Platshållare för text 13">
            <a:extLst>
              <a:ext uri="{FF2B5EF4-FFF2-40B4-BE49-F238E27FC236}">
                <a16:creationId xmlns:a16="http://schemas.microsoft.com/office/drawing/2014/main" id="{81C9E715-A07E-B4A7-9833-56607ACB77CF}"/>
              </a:ext>
            </a:extLst>
          </p:cNvPr>
          <p:cNvSpPr>
            <a:spLocks noGrp="1"/>
          </p:cNvSpPr>
          <p:nvPr>
            <p:ph type="body" sz="quarter" idx="17"/>
          </p:nvPr>
        </p:nvSpPr>
        <p:spPr/>
        <p:txBody>
          <a:bodyPr/>
          <a:lstStyle/>
          <a:p>
            <a:endParaRPr lang="en-GB" noProof="0"/>
          </a:p>
        </p:txBody>
      </p:sp>
      <p:sp>
        <p:nvSpPr>
          <p:cNvPr id="15" name="Platshållare för text 14">
            <a:extLst>
              <a:ext uri="{FF2B5EF4-FFF2-40B4-BE49-F238E27FC236}">
                <a16:creationId xmlns:a16="http://schemas.microsoft.com/office/drawing/2014/main" id="{54EBFC61-5541-69E5-3F2B-232C442840A9}"/>
              </a:ext>
            </a:extLst>
          </p:cNvPr>
          <p:cNvSpPr>
            <a:spLocks noGrp="1"/>
          </p:cNvSpPr>
          <p:nvPr>
            <p:ph type="body" sz="quarter" idx="26"/>
          </p:nvPr>
        </p:nvSpPr>
        <p:spPr/>
        <p:txBody>
          <a:bodyPr/>
          <a:lstStyle/>
          <a:p>
            <a:endParaRPr lang="en-GB" noProof="0"/>
          </a:p>
        </p:txBody>
      </p:sp>
      <p:sp>
        <p:nvSpPr>
          <p:cNvPr id="16" name="Platshållare för text 10">
            <a:extLst>
              <a:ext uri="{FF2B5EF4-FFF2-40B4-BE49-F238E27FC236}">
                <a16:creationId xmlns:a16="http://schemas.microsoft.com/office/drawing/2014/main" id="{AF4AC7A0-52FE-404C-3257-F75B16CD0522}"/>
              </a:ext>
            </a:extLst>
          </p:cNvPr>
          <p:cNvSpPr txBox="1">
            <a:spLocks/>
          </p:cNvSpPr>
          <p:nvPr/>
        </p:nvSpPr>
        <p:spPr>
          <a:xfrm>
            <a:off x="19846208" y="34334034"/>
            <a:ext cx="9308475" cy="728485"/>
          </a:xfrm>
          <a:prstGeom prst="rect">
            <a:avLst/>
          </a:prstGeom>
          <a:ln>
            <a:solidFill>
              <a:schemeClr val="tx1"/>
            </a:solidFill>
            <a:prstDash val="sysDot"/>
          </a:ln>
        </p:spPr>
        <p:txBody>
          <a:bodyPr lIns="86400" tIns="86400" rIns="86400" bIns="86400">
            <a:spAutoFit/>
          </a:bodyPr>
          <a:lstStyle>
            <a:lvl1pPr marL="0" indent="0" algn="l" defTabSz="2947221" rtl="0" eaLnBrk="1" fontAlgn="base" hangingPunct="1">
              <a:spcBef>
                <a:spcPct val="20000"/>
              </a:spcBef>
              <a:spcAft>
                <a:spcPct val="0"/>
              </a:spcAft>
              <a:buNone/>
              <a:defRPr sz="3600" b="0" i="0">
                <a:solidFill>
                  <a:schemeClr val="tx1"/>
                </a:solidFill>
                <a:latin typeface="+mn-lt"/>
                <a:ea typeface="ＭＳ Ｐゴシック" charset="0"/>
                <a:cs typeface="ＭＳ Ｐゴシック" charset="0"/>
              </a:defRPr>
            </a:lvl1pPr>
            <a:lvl2pPr marL="2394757" indent="-920026" algn="l" defTabSz="2947221" rtl="0" eaLnBrk="1" fontAlgn="base" hangingPunct="1">
              <a:spcBef>
                <a:spcPct val="20000"/>
              </a:spcBef>
              <a:spcAft>
                <a:spcPct val="0"/>
              </a:spcAft>
              <a:buChar char="–"/>
              <a:defRPr sz="3177">
                <a:solidFill>
                  <a:schemeClr val="tx1"/>
                </a:solidFill>
                <a:latin typeface="Arial" charset="0"/>
                <a:ea typeface="ＭＳ Ｐゴシック" charset="0"/>
              </a:defRPr>
            </a:lvl2pPr>
            <a:lvl3pPr marL="3678984" indent="-731763" algn="l" defTabSz="2947221" rtl="0" eaLnBrk="1" fontAlgn="base" hangingPunct="1">
              <a:spcBef>
                <a:spcPct val="20000"/>
              </a:spcBef>
              <a:spcAft>
                <a:spcPct val="0"/>
              </a:spcAft>
              <a:buChar char="•"/>
              <a:defRPr sz="2259" i="1">
                <a:solidFill>
                  <a:schemeClr val="tx1"/>
                </a:solidFill>
                <a:latin typeface="Arial" charset="0"/>
                <a:ea typeface="ＭＳ Ｐゴシック" charset="0"/>
              </a:defRPr>
            </a:lvl3pPr>
            <a:lvl4pPr marL="5159317" indent="-741848" algn="l" defTabSz="2947221" rtl="0" eaLnBrk="1" fontAlgn="base" hangingPunct="1">
              <a:spcBef>
                <a:spcPct val="20000"/>
              </a:spcBef>
              <a:spcAft>
                <a:spcPct val="0"/>
              </a:spcAft>
              <a:buChar char="–"/>
              <a:defRPr sz="6494">
                <a:solidFill>
                  <a:schemeClr val="tx1"/>
                </a:solidFill>
                <a:latin typeface="Arial" charset="0"/>
                <a:ea typeface="ＭＳ Ｐゴシック" charset="0"/>
              </a:defRPr>
            </a:lvl4pPr>
            <a:lvl5pPr marL="6627325" indent="-735124" algn="l" defTabSz="2947221" rtl="0" eaLnBrk="1" fontAlgn="base" hangingPunct="1">
              <a:spcBef>
                <a:spcPct val="20000"/>
              </a:spcBef>
              <a:spcAft>
                <a:spcPct val="0"/>
              </a:spcAft>
              <a:buChar char="»"/>
              <a:defRPr sz="6494">
                <a:solidFill>
                  <a:schemeClr val="tx1"/>
                </a:solidFill>
                <a:latin typeface="Arial" charset="0"/>
                <a:ea typeface="ＭＳ Ｐゴシック" charset="0"/>
              </a:defRPr>
            </a:lvl5pPr>
            <a:lvl6pPr marL="7013129" indent="-735971" algn="l" defTabSz="2947896" rtl="0" eaLnBrk="1" fontAlgn="base" hangingPunct="1">
              <a:spcBef>
                <a:spcPct val="20000"/>
              </a:spcBef>
              <a:spcAft>
                <a:spcPct val="0"/>
              </a:spcAft>
              <a:buChar char="»"/>
              <a:defRPr sz="6494">
                <a:solidFill>
                  <a:schemeClr val="tx1"/>
                </a:solidFill>
                <a:latin typeface="Arial" charset="0"/>
              </a:defRPr>
            </a:lvl6pPr>
            <a:lvl7pPr marL="7398510" indent="-735971" algn="l" defTabSz="2947896" rtl="0" eaLnBrk="1" fontAlgn="base" hangingPunct="1">
              <a:spcBef>
                <a:spcPct val="20000"/>
              </a:spcBef>
              <a:spcAft>
                <a:spcPct val="0"/>
              </a:spcAft>
              <a:buChar char="»"/>
              <a:defRPr sz="6494">
                <a:solidFill>
                  <a:schemeClr val="tx1"/>
                </a:solidFill>
                <a:latin typeface="Arial" charset="0"/>
              </a:defRPr>
            </a:lvl7pPr>
            <a:lvl8pPr marL="7783890" indent="-735971" algn="l" defTabSz="2947896" rtl="0" eaLnBrk="1" fontAlgn="base" hangingPunct="1">
              <a:spcBef>
                <a:spcPct val="20000"/>
              </a:spcBef>
              <a:spcAft>
                <a:spcPct val="0"/>
              </a:spcAft>
              <a:buChar char="»"/>
              <a:defRPr sz="6494">
                <a:solidFill>
                  <a:schemeClr val="tx1"/>
                </a:solidFill>
                <a:latin typeface="Arial" charset="0"/>
              </a:defRPr>
            </a:lvl8pPr>
            <a:lvl9pPr marL="8169271" indent="-735971" algn="l" defTabSz="2947896" rtl="0" eaLnBrk="1" fontAlgn="base" hangingPunct="1">
              <a:spcBef>
                <a:spcPct val="20000"/>
              </a:spcBef>
              <a:spcAft>
                <a:spcPct val="0"/>
              </a:spcAft>
              <a:buChar char="»"/>
              <a:defRPr sz="6494">
                <a:solidFill>
                  <a:schemeClr val="tx1"/>
                </a:solidFill>
                <a:latin typeface="Arial" charset="0"/>
              </a:defRPr>
            </a:lvl9pPr>
          </a:lstStyle>
          <a:p>
            <a:r>
              <a:rPr lang="en-GB" kern="0" noProof="1"/>
              <a:t>Text</a:t>
            </a:r>
          </a:p>
        </p:txBody>
      </p:sp>
      <p:sp>
        <p:nvSpPr>
          <p:cNvPr id="17" name="Rounded Rectangle 16">
            <a:extLst>
              <a:ext uri="{FF2B5EF4-FFF2-40B4-BE49-F238E27FC236}">
                <a16:creationId xmlns:a16="http://schemas.microsoft.com/office/drawing/2014/main" id="{CCD6F8B8-B773-4367-CD8E-7F77A06E85F5}"/>
              </a:ext>
            </a:extLst>
          </p:cNvPr>
          <p:cNvSpPr/>
          <p:nvPr/>
        </p:nvSpPr>
        <p:spPr bwMode="auto">
          <a:xfrm>
            <a:off x="16243217" y="33415846"/>
            <a:ext cx="2815096" cy="2840320"/>
          </a:xfrm>
          <a:prstGeom prst="roundRect">
            <a:avLst/>
          </a:prstGeom>
          <a:noFill/>
          <a:ln w="28575" cap="flat" cmpd="sng" algn="ctr">
            <a:solidFill>
              <a:schemeClr val="bg1"/>
            </a:solidFill>
            <a:prstDash val="sysDash"/>
            <a:round/>
            <a:headEnd type="none" w="med" len="med"/>
            <a:tailEnd type="none" w="med" len="med"/>
          </a:ln>
          <a:effectLst/>
        </p:spPr>
        <p:txBody>
          <a:bodyPr vert="horz" wrap="square" lIns="360000" tIns="72000" rIns="360000" bIns="180000" numCol="1" rtlCol="0" anchor="t" anchorCtr="0" compatLnSpc="1">
            <a:prstTxWarp prst="textNoShape">
              <a:avLst/>
            </a:prstTxWarp>
            <a:noAutofit/>
          </a:bodyPr>
          <a:lstStyle/>
          <a:p>
            <a:pPr marL="0" marR="0" indent="0" algn="l" defTabSz="704850" rtl="0" eaLnBrk="1" fontAlgn="base" latinLnBrk="0" hangingPunct="1">
              <a:lnSpc>
                <a:spcPct val="100000"/>
              </a:lnSpc>
              <a:spcBef>
                <a:spcPct val="20000"/>
              </a:spcBef>
              <a:spcAft>
                <a:spcPct val="0"/>
              </a:spcAft>
              <a:buClrTx/>
              <a:buSzTx/>
              <a:buFontTx/>
              <a:buNone/>
              <a:tabLst/>
            </a:pPr>
            <a:endParaRPr kumimoji="0" lang="en-GB" sz="3400" b="0" i="0" u="none" strike="noStrike" cap="none" normalizeH="0" baseline="0" noProof="1">
              <a:ln>
                <a:noFill/>
              </a:ln>
              <a:solidFill>
                <a:schemeClr val="tx1"/>
              </a:solidFill>
              <a:effectLst/>
              <a:latin typeface="Arial" charset="0"/>
            </a:endParaRPr>
          </a:p>
        </p:txBody>
      </p:sp>
      <p:sp>
        <p:nvSpPr>
          <p:cNvPr id="20" name="Picture Placeholder 19">
            <a:extLst>
              <a:ext uri="{FF2B5EF4-FFF2-40B4-BE49-F238E27FC236}">
                <a16:creationId xmlns:a16="http://schemas.microsoft.com/office/drawing/2014/main" id="{98359764-686C-7605-5AE8-C9D99911A365}"/>
              </a:ext>
            </a:extLst>
          </p:cNvPr>
          <p:cNvSpPr>
            <a:spLocks noGrp="1"/>
          </p:cNvSpPr>
          <p:nvPr>
            <p:ph type="pic" sz="quarter" idx="29"/>
          </p:nvPr>
        </p:nvSpPr>
        <p:spPr/>
        <p:txBody>
          <a:bodyPr/>
          <a:lstStyle/>
          <a:p>
            <a:endParaRPr lang="en-GB"/>
          </a:p>
        </p:txBody>
      </p:sp>
    </p:spTree>
    <p:extLst>
      <p:ext uri="{BB962C8B-B14F-4D97-AF65-F5344CB8AC3E}">
        <p14:creationId xmlns:p14="http://schemas.microsoft.com/office/powerpoint/2010/main" val="1535026693"/>
      </p:ext>
    </p:extLst>
  </p:cSld>
  <p:clrMapOvr>
    <a:masterClrMapping/>
  </p:clrMapOvr>
</p:sld>
</file>

<file path=ppt/theme/theme1.xml><?xml version="1.0" encoding="utf-8"?>
<a:theme xmlns:a="http://schemas.openxmlformats.org/drawingml/2006/main" name="KI - Poster 84x119">
  <a:themeElements>
    <a:clrScheme name="KI">
      <a:dk1>
        <a:sysClr val="windowText" lastClr="000000"/>
      </a:dk1>
      <a:lt1>
        <a:sysClr val="window" lastClr="FFFFFF"/>
      </a:lt1>
      <a:dk2>
        <a:srgbClr val="44546A"/>
      </a:dk2>
      <a:lt2>
        <a:srgbClr val="E7E6E6"/>
      </a:lt2>
      <a:accent1>
        <a:srgbClr val="4F0433"/>
      </a:accent1>
      <a:accent2>
        <a:srgbClr val="FF876F"/>
      </a:accent2>
      <a:accent3>
        <a:srgbClr val="870052"/>
      </a:accent3>
      <a:accent4>
        <a:srgbClr val="FFDDD6"/>
      </a:accent4>
      <a:accent5>
        <a:srgbClr val="4DB5BC"/>
      </a:accent5>
      <a:accent6>
        <a:srgbClr val="CCEBED"/>
      </a:accent6>
      <a:hlink>
        <a:srgbClr val="870052"/>
      </a:hlink>
      <a:folHlink>
        <a:srgbClr val="C490AA"/>
      </a:folHlink>
    </a:clrScheme>
    <a:fontScheme name="KI PPT">
      <a:majorFont>
        <a:latin typeface="DM Sans Medium"/>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0" tIns="72000" rIns="360000" bIns="180000" numCol="1" anchor="t" anchorCtr="0" compatLnSpc="1">
        <a:prstTxWarp prst="textNoShape">
          <a:avLst/>
        </a:prstTxWarp>
        <a:spAutoFit/>
      </a:bodyPr>
      <a:lstStyle>
        <a:defPPr marL="0" marR="0" indent="0" algn="l" defTabSz="704850" rtl="0" eaLnBrk="1" fontAlgn="base" latinLnBrk="0" hangingPunct="1">
          <a:lnSpc>
            <a:spcPct val="100000"/>
          </a:lnSpc>
          <a:spcBef>
            <a:spcPct val="20000"/>
          </a:spcBef>
          <a:spcAft>
            <a:spcPct val="0"/>
          </a:spcAft>
          <a:buClrTx/>
          <a:buSzTx/>
          <a:buFontTx/>
          <a:buNone/>
          <a:tabLst/>
          <a:defRPr kumimoji="0" lang="sv-SE" sz="3400" b="0" i="0" u="none" strike="noStrike" cap="none" normalizeH="0" baseline="0" smtClean="0">
            <a:ln>
              <a:noFill/>
            </a:ln>
            <a:solidFill>
              <a:srgbClr val="000000"/>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Standardformgivn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etenskaplig poster stående 84x119.potx" id="{8CC1E74F-A48A-4E39-83DE-848B76F7357E}" vid="{3908DA6D-B7A7-40E1-B327-33296C82EC5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 - Poster 84x119</Template>
  <Application>Microsoft Office PowerPoint</Application>
  <PresentationFormat>Custom</PresentationFormat>
  <Slides>2</Slides>
  <Notes>0</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KI - Poster 84x119</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Peter Pettersson</dc:creator>
  <cp:keywords/>
  <dc:description/>
  <cp:revision>1</cp:revision>
  <dcterms:created xsi:type="dcterms:W3CDTF">2023-03-06T09:35:52Z</dcterms:created>
  <dcterms:modified xsi:type="dcterms:W3CDTF">2026-03-11T16:59:26Z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0afd86-dcf7-4483-b9eb-5af1dcd104e1_Enabled">
    <vt:lpwstr>true</vt:lpwstr>
  </property>
  <property fmtid="{D5CDD505-2E9C-101B-9397-08002B2CF9AE}" pid="3" name="MSIP_Label_680afd86-dcf7-4483-b9eb-5af1dcd104e1_SetDate">
    <vt:lpwstr>2026-02-20T13:25:04Z</vt:lpwstr>
  </property>
  <property fmtid="{D5CDD505-2E9C-101B-9397-08002B2CF9AE}" pid="4" name="MSIP_Label_680afd86-dcf7-4483-b9eb-5af1dcd104e1_Method">
    <vt:lpwstr>Standard</vt:lpwstr>
  </property>
  <property fmtid="{D5CDD505-2E9C-101B-9397-08002B2CF9AE}" pid="5" name="MSIP_Label_680afd86-dcf7-4483-b9eb-5af1dcd104e1_Name">
    <vt:lpwstr>K2 Intern</vt:lpwstr>
  </property>
  <property fmtid="{D5CDD505-2E9C-101B-9397-08002B2CF9AE}" pid="6" name="MSIP_Label_680afd86-dcf7-4483-b9eb-5af1dcd104e1_SiteId">
    <vt:lpwstr>5a9809cf-0bcb-413a-838a-09ecc40cc9e8</vt:lpwstr>
  </property>
  <property fmtid="{D5CDD505-2E9C-101B-9397-08002B2CF9AE}" pid="7" name="MSIP_Label_680afd86-dcf7-4483-b9eb-5af1dcd104e1_ActionId">
    <vt:lpwstr>9312ad63-d0da-43f7-a885-848211c12b07</vt:lpwstr>
  </property>
  <property fmtid="{D5CDD505-2E9C-101B-9397-08002B2CF9AE}" pid="8" name="MSIP_Label_680afd86-dcf7-4483-b9eb-5af1dcd104e1_ContentBits">
    <vt:lpwstr>0</vt:lpwstr>
  </property>
  <property fmtid="{D5CDD505-2E9C-101B-9397-08002B2CF9AE}" pid="9" name="MSIP_Label_680afd86-dcf7-4483-b9eb-5af1dcd104e1_Tag">
    <vt:lpwstr>50, 3, 0, 1</vt:lpwstr>
  </property>
</Properties>
</file>